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18cc431268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18cc431268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18cc431268_0_2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118cc431268_0_2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18cc431268_0_2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118cc431268_0_2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Relationship Id="rId4" Type="http://schemas.openxmlformats.org/officeDocument/2006/relationships/image" Target="../media/image5.png"/><Relationship Id="rId5" Type="http://schemas.openxmlformats.org/officeDocument/2006/relationships/image" Target="../media/image1.png"/><Relationship Id="rId6" Type="http://schemas.openxmlformats.org/officeDocument/2006/relationships/image" Target="../media/image14.png"/><Relationship Id="rId7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9.jpg"/><Relationship Id="rId4" Type="http://schemas.openxmlformats.org/officeDocument/2006/relationships/image" Target="../media/image11.png"/><Relationship Id="rId5" Type="http://schemas.openxmlformats.org/officeDocument/2006/relationships/image" Target="../media/image13.png"/><Relationship Id="rId6" Type="http://schemas.openxmlformats.org/officeDocument/2006/relationships/image" Target="../media/image6.png"/><Relationship Id="rId7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12.png"/><Relationship Id="rId6" Type="http://schemas.openxmlformats.org/officeDocument/2006/relationships/image" Target="../media/image1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Relationship Id="rId4" Type="http://schemas.openxmlformats.org/officeDocument/2006/relationships/image" Target="../media/image10.png"/><Relationship Id="rId5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129900"/>
            <a:ext cx="8520600" cy="141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Jednoduchá instalace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 rot="227">
            <a:off x="268437" y="1541543"/>
            <a:ext cx="4537500" cy="94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55000"/>
          </a:bodyPr>
          <a:lstStyle/>
          <a:p>
            <a:pPr indent="-326390" lvl="0" marL="457200" rtl="0" algn="ctr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cs"/>
              <a:t>Díky</a:t>
            </a:r>
            <a:r>
              <a:rPr lang="cs"/>
              <a:t> Pro-View a aplikaci MyNice Pro můžete lehce naprogramovať automatizaci i při pohodlném sezení ve vozidle</a:t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15450" y="1541400"/>
            <a:ext cx="2888749" cy="1578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6600" y="129900"/>
            <a:ext cx="943825" cy="943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389750" y="3096737"/>
            <a:ext cx="510900" cy="547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441950" y="3073927"/>
            <a:ext cx="260100" cy="593576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3"/>
          <p:cNvSpPr txBox="1"/>
          <p:nvPr/>
        </p:nvSpPr>
        <p:spPr>
          <a:xfrm>
            <a:off x="311700" y="3717950"/>
            <a:ext cx="26670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Lehka</a:t>
            </a:r>
            <a:r>
              <a:rPr b="1" lang="cs"/>
              <a:t> aplikace: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  Procedura</a:t>
            </a:r>
            <a:r>
              <a:rPr lang="cs"/>
              <a:t> řízení programování pomocí průvodce a pomocí popisu parametrů na základě návodu na obsluhu. </a:t>
            </a:r>
            <a:endParaRPr/>
          </a:p>
        </p:txBody>
      </p:sp>
      <p:sp>
        <p:nvSpPr>
          <p:cNvPr id="61" name="Google Shape;61;p13"/>
          <p:cNvSpPr txBox="1"/>
          <p:nvPr/>
        </p:nvSpPr>
        <p:spPr>
          <a:xfrm>
            <a:off x="3249475" y="3717950"/>
            <a:ext cx="3000000" cy="12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Nástroj na správu dálkových ovladačů.</a:t>
            </a:r>
            <a:r>
              <a:rPr lang="cs"/>
              <a:t>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  Rychlé </a:t>
            </a:r>
            <a:r>
              <a:rPr lang="cs"/>
              <a:t>programování</a:t>
            </a:r>
            <a:r>
              <a:rPr lang="cs"/>
              <a:t>, ovládací panel více uživatelů a možnost vytvoření databáze instalací. </a:t>
            </a:r>
            <a:endParaRPr/>
          </a:p>
        </p:txBody>
      </p:sp>
      <p:pic>
        <p:nvPicPr>
          <p:cNvPr id="62" name="Google Shape;62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057700" y="3073937"/>
            <a:ext cx="755459" cy="59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3"/>
          <p:cNvSpPr txBox="1"/>
          <p:nvPr/>
        </p:nvSpPr>
        <p:spPr>
          <a:xfrm>
            <a:off x="6114475" y="3717950"/>
            <a:ext cx="2820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Cloud na správu vašich aktivit        </a:t>
            </a:r>
            <a:r>
              <a:rPr lang="cs"/>
              <a:t>Statistika</a:t>
            </a:r>
            <a:r>
              <a:rPr lang="cs"/>
              <a:t> a geolokace instalací na optimalizaci práce celého týmu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 txBox="1"/>
          <p:nvPr>
            <p:ph idx="1" type="body"/>
          </p:nvPr>
        </p:nvSpPr>
        <p:spPr>
          <a:xfrm>
            <a:off x="311700" y="1094875"/>
            <a:ext cx="3896700" cy="184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cs" sz="1300">
                <a:solidFill>
                  <a:srgbClr val="000000"/>
                </a:solidFill>
              </a:rPr>
              <a:t>  Pomocí Pro-View a aplikace MyNice Pro je konfigurace instalace jednoduchá a efektivní. Všechny fáze programování automatizace můžete udělat, i když pohodlně sedíte ve svém vozidle. Když venku prší </a:t>
            </a:r>
            <a:r>
              <a:rPr lang="cs" sz="1300">
                <a:solidFill>
                  <a:srgbClr val="000000"/>
                </a:solidFill>
              </a:rPr>
              <a:t>nebo</a:t>
            </a:r>
            <a:r>
              <a:rPr lang="cs" sz="1300">
                <a:solidFill>
                  <a:srgbClr val="000000"/>
                </a:solidFill>
              </a:rPr>
              <a:t> je chladno, stačí připojit Pro-View k řídící jednotce a komunikovat prostřednictvím aplikace MyNice Pro.</a:t>
            </a:r>
            <a:endParaRPr sz="1300">
              <a:solidFill>
                <a:srgbClr val="000000"/>
              </a:solidFill>
            </a:endParaRPr>
          </a:p>
        </p:txBody>
      </p:sp>
      <p:pic>
        <p:nvPicPr>
          <p:cNvPr id="69" name="Google Shape;6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94525" y="426277"/>
            <a:ext cx="3815251" cy="2084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19625" y="701522"/>
            <a:ext cx="1365525" cy="44342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4"/>
          <p:cNvSpPr txBox="1"/>
          <p:nvPr/>
        </p:nvSpPr>
        <p:spPr>
          <a:xfrm>
            <a:off x="112525" y="301325"/>
            <a:ext cx="49875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AutoNum type="arabicPeriod"/>
            </a:pPr>
            <a:r>
              <a:rPr b="1" lang="cs" sz="1600"/>
              <a:t>Instalace je ještě jednodušší a pohodlnější</a:t>
            </a:r>
            <a:endParaRPr b="1" sz="1600"/>
          </a:p>
        </p:txBody>
      </p:sp>
      <p:sp>
        <p:nvSpPr>
          <p:cNvPr id="72" name="Google Shape;72;p14"/>
          <p:cNvSpPr txBox="1"/>
          <p:nvPr/>
        </p:nvSpPr>
        <p:spPr>
          <a:xfrm>
            <a:off x="4061200" y="2423625"/>
            <a:ext cx="49875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1600"/>
              <a:t>2.) Aplikace, která Vám ulehčí práci</a:t>
            </a:r>
            <a:endParaRPr b="1" sz="1600"/>
          </a:p>
        </p:txBody>
      </p:sp>
      <p:pic>
        <p:nvPicPr>
          <p:cNvPr id="73" name="Google Shape;73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592400" y="2738150"/>
            <a:ext cx="1007101" cy="44342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4"/>
          <p:cNvSpPr txBox="1"/>
          <p:nvPr/>
        </p:nvSpPr>
        <p:spPr>
          <a:xfrm>
            <a:off x="4208400" y="3129175"/>
            <a:ext cx="4987500" cy="19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  Díky</a:t>
            </a:r>
            <a:r>
              <a:rPr lang="cs"/>
              <a:t> nástrojům dostupných v aplikaci MyNice Pro jsou operace rychlé a lehké: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- jednoduchý průvodce, který vám pomůže programovat automatizaci;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- stručný popis každého parametru na zjednodušení postupu konfigurace;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 - vyhledávací funkce na lehké vyhledání parametru, který chcete naprogramovat na dokončení instalace.</a:t>
            </a:r>
            <a:endParaRPr/>
          </a:p>
        </p:txBody>
      </p:sp>
      <p:pic>
        <p:nvPicPr>
          <p:cNvPr id="75" name="Google Shape;75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01813" y="2941075"/>
            <a:ext cx="1914525" cy="2219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4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924325" y="112400"/>
            <a:ext cx="943825" cy="94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"/>
          <p:cNvSpPr txBox="1"/>
          <p:nvPr>
            <p:ph idx="1" type="body"/>
          </p:nvPr>
        </p:nvSpPr>
        <p:spPr>
          <a:xfrm>
            <a:off x="216200" y="360200"/>
            <a:ext cx="8520600" cy="428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1600">
                <a:solidFill>
                  <a:schemeClr val="dk1"/>
                </a:solidFill>
              </a:rPr>
              <a:t>3.) Lepší zásahy údržby</a:t>
            </a:r>
            <a:endParaRPr b="1" sz="1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</p:txBody>
      </p:sp>
      <p:pic>
        <p:nvPicPr>
          <p:cNvPr id="82" name="Google Shape;8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89025" y="732700"/>
            <a:ext cx="969975" cy="43110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5"/>
          <p:cNvSpPr txBox="1"/>
          <p:nvPr/>
        </p:nvSpPr>
        <p:spPr>
          <a:xfrm>
            <a:off x="302975" y="1152550"/>
            <a:ext cx="49875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  </a:t>
            </a:r>
            <a:r>
              <a:rPr lang="cs"/>
              <a:t>Technologie Nice rozpozná řídící jednotku Gate &amp; Door automation, na které pracujete, takže můžete zkontrolovat a aktualizovat firmware, </a:t>
            </a:r>
            <a:r>
              <a:rPr lang="cs"/>
              <a:t>přečíst</a:t>
            </a:r>
            <a:r>
              <a:rPr lang="cs"/>
              <a:t> si příslušnou příručku a získat přístup ke všem parametrům pomocí funkce </a:t>
            </a:r>
            <a:r>
              <a:rPr lang="cs"/>
              <a:t>vyhledávání</a:t>
            </a:r>
            <a:r>
              <a:rPr lang="cs"/>
              <a:t>.</a:t>
            </a:r>
            <a:endParaRPr/>
          </a:p>
        </p:txBody>
      </p:sp>
      <p:pic>
        <p:nvPicPr>
          <p:cNvPr id="84" name="Google Shape;84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30350" y="0"/>
            <a:ext cx="1913650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5"/>
          <p:cNvSpPr txBox="1"/>
          <p:nvPr/>
        </p:nvSpPr>
        <p:spPr>
          <a:xfrm>
            <a:off x="822625" y="2571750"/>
            <a:ext cx="62070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1600"/>
              <a:t>4.) Nemusíte se přesouvat, aby jste se </a:t>
            </a:r>
            <a:r>
              <a:rPr b="1" lang="cs" sz="1600"/>
              <a:t>spojili</a:t>
            </a:r>
            <a:r>
              <a:rPr b="1" lang="cs" sz="1600"/>
              <a:t> se zákazníkem</a:t>
            </a:r>
            <a:endParaRPr b="1" sz="1600"/>
          </a:p>
        </p:txBody>
      </p:sp>
      <p:pic>
        <p:nvPicPr>
          <p:cNvPr id="86" name="Google Shape;86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954450" y="3002850"/>
            <a:ext cx="846000" cy="37250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5"/>
          <p:cNvSpPr txBox="1"/>
          <p:nvPr/>
        </p:nvSpPr>
        <p:spPr>
          <a:xfrm>
            <a:off x="971175" y="3375350"/>
            <a:ext cx="49875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  </a:t>
            </a:r>
            <a:r>
              <a:rPr lang="cs"/>
              <a:t>Volal vám zákazník, aby jste nahradili ztracený dálkový ovladač, a požádali vás o přidání dalšího? Přístup k databázi instalace zákazníka, odstranění </a:t>
            </a:r>
            <a:r>
              <a:rPr lang="cs"/>
              <a:t>předchozího</a:t>
            </a:r>
            <a:r>
              <a:rPr lang="cs"/>
              <a:t> dálkového ovladače a přiřazení nového. Teď můžete spravovat všechno z vaší kanceláře a posílat nové dálkové ovladače přímo k zákazníkům. </a:t>
            </a:r>
            <a:endParaRPr/>
          </a:p>
        </p:txBody>
      </p:sp>
      <p:pic>
        <p:nvPicPr>
          <p:cNvPr id="88" name="Google Shape;88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731275" y="732700"/>
            <a:ext cx="1298350" cy="1154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idx="1" type="body"/>
          </p:nvPr>
        </p:nvSpPr>
        <p:spPr>
          <a:xfrm>
            <a:off x="311700" y="251225"/>
            <a:ext cx="8520600" cy="43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cs" sz="1600">
                <a:solidFill>
                  <a:schemeClr val="dk1"/>
                </a:solidFill>
              </a:rPr>
              <a:t>5.) Všechno co potřebujete, máte s cloudem na dosah ruky</a:t>
            </a:r>
            <a:endParaRPr b="1" sz="1600">
              <a:solidFill>
                <a:schemeClr val="dk1"/>
              </a:solidFill>
            </a:endParaRPr>
          </a:p>
        </p:txBody>
      </p:sp>
      <p:sp>
        <p:nvSpPr>
          <p:cNvPr id="94" name="Google Shape;94;p16"/>
          <p:cNvSpPr txBox="1"/>
          <p:nvPr/>
        </p:nvSpPr>
        <p:spPr>
          <a:xfrm>
            <a:off x="865900" y="658100"/>
            <a:ext cx="4987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6"/>
          <p:cNvSpPr txBox="1"/>
          <p:nvPr/>
        </p:nvSpPr>
        <p:spPr>
          <a:xfrm>
            <a:off x="467600" y="1058300"/>
            <a:ext cx="4987500" cy="16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  Díky</a:t>
            </a:r>
            <a:r>
              <a:rPr lang="cs"/>
              <a:t> vyhrazenému prostoru Nice Cloud můžete spravovat a monitorovat celou </a:t>
            </a:r>
            <a:r>
              <a:rPr lang="cs"/>
              <a:t>společnost</a:t>
            </a:r>
            <a:r>
              <a:rPr lang="cs"/>
              <a:t> z </a:t>
            </a:r>
            <a:r>
              <a:rPr lang="cs"/>
              <a:t>jednoho</a:t>
            </a:r>
            <a:r>
              <a:rPr lang="cs"/>
              <a:t> palubního panelu. Získejte přístup ke svému vlastnímu cloudovému prostoru, aby jste mohli lehce vyhledat seznam montážníků, geolokace zákazníků na geografické mapě a získat </a:t>
            </a:r>
            <a:r>
              <a:rPr lang="cs"/>
              <a:t>přehled</a:t>
            </a:r>
            <a:r>
              <a:rPr lang="cs"/>
              <a:t> o </a:t>
            </a:r>
            <a:r>
              <a:rPr lang="cs"/>
              <a:t>intervencích</a:t>
            </a:r>
            <a:r>
              <a:rPr lang="cs"/>
              <a:t> a statistikách. To znamená kratší doby odezvy pro vyšší účinnost.</a:t>
            </a:r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86900" y="589275"/>
            <a:ext cx="944856" cy="469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3847" y="2487525"/>
            <a:ext cx="4987499" cy="2655976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6"/>
          <p:cNvSpPr txBox="1"/>
          <p:nvPr/>
        </p:nvSpPr>
        <p:spPr>
          <a:xfrm>
            <a:off x="6295150" y="903850"/>
            <a:ext cx="4987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Zákazník požádal o pomoc</a:t>
            </a:r>
            <a:endParaRPr/>
          </a:p>
        </p:txBody>
      </p:sp>
      <p:sp>
        <p:nvSpPr>
          <p:cNvPr id="99" name="Google Shape;99;p16"/>
          <p:cNvSpPr/>
          <p:nvPr/>
        </p:nvSpPr>
        <p:spPr>
          <a:xfrm>
            <a:off x="6355775" y="770500"/>
            <a:ext cx="2589000" cy="5337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6"/>
          <p:cNvSpPr txBox="1"/>
          <p:nvPr/>
        </p:nvSpPr>
        <p:spPr>
          <a:xfrm>
            <a:off x="6452825" y="837250"/>
            <a:ext cx="2394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Zákazník požádal o pomoc</a:t>
            </a:r>
            <a:endParaRPr/>
          </a:p>
        </p:txBody>
      </p:sp>
      <p:sp>
        <p:nvSpPr>
          <p:cNvPr id="101" name="Google Shape;101;p16"/>
          <p:cNvSpPr/>
          <p:nvPr/>
        </p:nvSpPr>
        <p:spPr>
          <a:xfrm>
            <a:off x="6606863" y="1419525"/>
            <a:ext cx="303000" cy="891900"/>
          </a:xfrm>
          <a:prstGeom prst="downArrow">
            <a:avLst>
              <a:gd fmla="val 33309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6"/>
          <p:cNvSpPr/>
          <p:nvPr/>
        </p:nvSpPr>
        <p:spPr>
          <a:xfrm>
            <a:off x="8061625" y="1419600"/>
            <a:ext cx="303000" cy="891900"/>
          </a:xfrm>
          <a:prstGeom prst="downArrow">
            <a:avLst>
              <a:gd fmla="val 33309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6"/>
          <p:cNvSpPr txBox="1"/>
          <p:nvPr/>
        </p:nvSpPr>
        <p:spPr>
          <a:xfrm>
            <a:off x="5593750" y="2426900"/>
            <a:ext cx="1705800" cy="1108200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1000"/>
              <a:t>P</a:t>
            </a:r>
            <a:r>
              <a:rPr lang="cs" sz="1000"/>
              <a:t>odívejte</a:t>
            </a:r>
            <a:r>
              <a:rPr lang="cs" sz="1000"/>
              <a:t> se na přehled instalací, aby jste mohli poslat toho stejného montážníka zodpovědného za poslední zásah</a:t>
            </a:r>
            <a:endParaRPr sz="1000"/>
          </a:p>
        </p:txBody>
      </p:sp>
      <p:sp>
        <p:nvSpPr>
          <p:cNvPr id="104" name="Google Shape;104;p16"/>
          <p:cNvSpPr txBox="1"/>
          <p:nvPr/>
        </p:nvSpPr>
        <p:spPr>
          <a:xfrm>
            <a:off x="7438200" y="2426900"/>
            <a:ext cx="1662600" cy="1169700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1000"/>
              <a:t>Díky</a:t>
            </a:r>
            <a:r>
              <a:rPr lang="cs" sz="1000"/>
              <a:t> grafické geolokaci instalace můžete poslat nejbližšího montážníka, zkrátit dobu odezvy a zaručit rychly a efektivní  servis</a:t>
            </a:r>
            <a:r>
              <a:rPr lang="cs"/>
              <a:t> </a:t>
            </a:r>
            <a:endParaRPr/>
          </a:p>
        </p:txBody>
      </p:sp>
      <p:pic>
        <p:nvPicPr>
          <p:cNvPr id="105" name="Google Shape;105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797588" y="3987525"/>
            <a:ext cx="943825" cy="94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