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70" r:id="rId7"/>
    <p:sldId id="263" r:id="rId8"/>
    <p:sldId id="273" r:id="rId9"/>
    <p:sldId id="265" r:id="rId10"/>
    <p:sldId id="267" r:id="rId11"/>
    <p:sldId id="269" r:id="rId12"/>
    <p:sldId id="268" r:id="rId13"/>
  </p:sldIdLst>
  <p:sldSz cx="7559675" cy="10691813"/>
  <p:notesSz cx="6858000" cy="9144000"/>
  <p:defaultTextStyle>
    <a:defPPr>
      <a:defRPr lang="cs-CZ"/>
    </a:defPPr>
    <a:lvl1pPr marL="0" algn="l" defTabSz="995416" rtl="0" eaLnBrk="1" latinLnBrk="0" hangingPunct="1">
      <a:defRPr sz="1959" kern="1200">
        <a:solidFill>
          <a:schemeClr val="tx1"/>
        </a:solidFill>
        <a:latin typeface="+mn-lt"/>
        <a:ea typeface="+mn-ea"/>
        <a:cs typeface="+mn-cs"/>
      </a:defRPr>
    </a:lvl1pPr>
    <a:lvl2pPr marL="497708" algn="l" defTabSz="995416" rtl="0" eaLnBrk="1" latinLnBrk="0" hangingPunct="1">
      <a:defRPr sz="1959" kern="1200">
        <a:solidFill>
          <a:schemeClr val="tx1"/>
        </a:solidFill>
        <a:latin typeface="+mn-lt"/>
        <a:ea typeface="+mn-ea"/>
        <a:cs typeface="+mn-cs"/>
      </a:defRPr>
    </a:lvl2pPr>
    <a:lvl3pPr marL="995416" algn="l" defTabSz="995416" rtl="0" eaLnBrk="1" latinLnBrk="0" hangingPunct="1">
      <a:defRPr sz="1959" kern="1200">
        <a:solidFill>
          <a:schemeClr val="tx1"/>
        </a:solidFill>
        <a:latin typeface="+mn-lt"/>
        <a:ea typeface="+mn-ea"/>
        <a:cs typeface="+mn-cs"/>
      </a:defRPr>
    </a:lvl3pPr>
    <a:lvl4pPr marL="1493124" algn="l" defTabSz="995416" rtl="0" eaLnBrk="1" latinLnBrk="0" hangingPunct="1">
      <a:defRPr sz="1959" kern="1200">
        <a:solidFill>
          <a:schemeClr val="tx1"/>
        </a:solidFill>
        <a:latin typeface="+mn-lt"/>
        <a:ea typeface="+mn-ea"/>
        <a:cs typeface="+mn-cs"/>
      </a:defRPr>
    </a:lvl4pPr>
    <a:lvl5pPr marL="1990832" algn="l" defTabSz="995416" rtl="0" eaLnBrk="1" latinLnBrk="0" hangingPunct="1">
      <a:defRPr sz="1959" kern="1200">
        <a:solidFill>
          <a:schemeClr val="tx1"/>
        </a:solidFill>
        <a:latin typeface="+mn-lt"/>
        <a:ea typeface="+mn-ea"/>
        <a:cs typeface="+mn-cs"/>
      </a:defRPr>
    </a:lvl5pPr>
    <a:lvl6pPr marL="2488540" algn="l" defTabSz="995416" rtl="0" eaLnBrk="1" latinLnBrk="0" hangingPunct="1">
      <a:defRPr sz="1959" kern="1200">
        <a:solidFill>
          <a:schemeClr val="tx1"/>
        </a:solidFill>
        <a:latin typeface="+mn-lt"/>
        <a:ea typeface="+mn-ea"/>
        <a:cs typeface="+mn-cs"/>
      </a:defRPr>
    </a:lvl6pPr>
    <a:lvl7pPr marL="2986248" algn="l" defTabSz="995416" rtl="0" eaLnBrk="1" latinLnBrk="0" hangingPunct="1">
      <a:defRPr sz="1959" kern="1200">
        <a:solidFill>
          <a:schemeClr val="tx1"/>
        </a:solidFill>
        <a:latin typeface="+mn-lt"/>
        <a:ea typeface="+mn-ea"/>
        <a:cs typeface="+mn-cs"/>
      </a:defRPr>
    </a:lvl7pPr>
    <a:lvl8pPr marL="3483955" algn="l" defTabSz="995416" rtl="0" eaLnBrk="1" latinLnBrk="0" hangingPunct="1">
      <a:defRPr sz="1959" kern="1200">
        <a:solidFill>
          <a:schemeClr val="tx1"/>
        </a:solidFill>
        <a:latin typeface="+mn-lt"/>
        <a:ea typeface="+mn-ea"/>
        <a:cs typeface="+mn-cs"/>
      </a:defRPr>
    </a:lvl8pPr>
    <a:lvl9pPr marL="3981663" algn="l" defTabSz="995416" rtl="0" eaLnBrk="1" latinLnBrk="0" hangingPunct="1">
      <a:defRPr sz="195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45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222A"/>
    <a:srgbClr val="272626"/>
    <a:srgbClr val="292928"/>
    <a:srgbClr val="8A8B8A"/>
    <a:srgbClr val="D7D8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01"/>
    <p:restoredTop sz="91012"/>
  </p:normalViewPr>
  <p:slideViewPr>
    <p:cSldViewPr snapToGrid="0" snapToObjects="1" showGuides="1">
      <p:cViewPr>
        <p:scale>
          <a:sx n="96" d="100"/>
          <a:sy n="96" d="100"/>
        </p:scale>
        <p:origin x="3544" y="200"/>
      </p:cViewPr>
      <p:guideLst>
        <p:guide orient="horz" pos="3345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29" d="100"/>
          <a:sy n="129" d="100"/>
        </p:scale>
        <p:origin x="4920" y="2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32FF91-2EA2-114D-B6C7-82990A13C778}" type="datetimeFigureOut">
              <a:rPr lang="cs-CZ" smtClean="0"/>
              <a:t>18.11.2020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26682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B8569-A45A-9A46-BBA7-0AB03A43B301}" type="datetimeFigureOut">
              <a:rPr lang="cs-CZ" smtClean="0"/>
              <a:t>18.11.2020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45CB8D-E109-4C42-99AB-6BFBD26C32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83355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95416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1pPr>
    <a:lvl2pPr marL="497708" algn="l" defTabSz="995416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2pPr>
    <a:lvl3pPr marL="995416" algn="l" defTabSz="995416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3pPr>
    <a:lvl4pPr marL="1493124" algn="l" defTabSz="995416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4pPr>
    <a:lvl5pPr marL="1990832" algn="l" defTabSz="995416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5pPr>
    <a:lvl6pPr marL="2488540" algn="l" defTabSz="995416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6pPr>
    <a:lvl7pPr marL="2986248" algn="l" defTabSz="995416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7pPr>
    <a:lvl8pPr marL="3483955" algn="l" defTabSz="995416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8pPr>
    <a:lvl9pPr marL="3981663" algn="l" defTabSz="995416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5CB8D-E109-4C42-99AB-6BFBD26C32BA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9827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Titulní</a:t>
            </a:r>
            <a:r>
              <a:rPr lang="cs-CZ" baseline="0" dirty="0" smtClean="0"/>
              <a:t> strana:</a:t>
            </a:r>
          </a:p>
          <a:p>
            <a:endParaRPr lang="cs-CZ" baseline="0" dirty="0" smtClean="0"/>
          </a:p>
          <a:p>
            <a:r>
              <a:rPr lang="cs-CZ" dirty="0" smtClean="0"/>
              <a:t>Fotografii</a:t>
            </a:r>
            <a:r>
              <a:rPr lang="cs-CZ" baseline="0" dirty="0" smtClean="0"/>
              <a:t> přizpůsobit do rozměru 19 </a:t>
            </a:r>
            <a:r>
              <a:rPr lang="cs-CZ" baseline="0" dirty="0" err="1" smtClean="0"/>
              <a:t>x</a:t>
            </a:r>
            <a:r>
              <a:rPr lang="cs-CZ" baseline="0" dirty="0" smtClean="0"/>
              <a:t> 27,7 cm.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5CB8D-E109-4C42-99AB-6BFBD26C32BA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4953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5CB8D-E109-4C42-99AB-6BFBD26C32BA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4000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5CB8D-E109-4C42-99AB-6BFBD26C32BA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6863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5CB8D-E109-4C42-99AB-6BFBD26C32BA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685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"/>
          <p:cNvSpPr>
            <a:spLocks noGrp="1"/>
          </p:cNvSpPr>
          <p:nvPr>
            <p:ph idx="10"/>
          </p:nvPr>
        </p:nvSpPr>
        <p:spPr>
          <a:xfrm>
            <a:off x="360000" y="359906"/>
            <a:ext cx="6839674" cy="9972000"/>
          </a:xfrm>
        </p:spPr>
        <p:txBody>
          <a:bodyPr/>
          <a:lstStyle/>
          <a:p>
            <a:pPr lvl="0"/>
            <a:r>
              <a:rPr lang="cs-CZ" dirty="0" smtClean="0"/>
              <a:t>Po kliknutí můžete upravovat styly textu v předloze.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26" name="Obdélník 25"/>
          <p:cNvSpPr/>
          <p:nvPr userDrawn="1"/>
        </p:nvSpPr>
        <p:spPr>
          <a:xfrm>
            <a:off x="360000" y="359906"/>
            <a:ext cx="6839675" cy="9972000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5030" y="4559543"/>
            <a:ext cx="5399676" cy="2713944"/>
          </a:xfrm>
        </p:spPr>
        <p:txBody>
          <a:bodyPr anchor="b">
            <a:noAutofit/>
          </a:bodyPr>
          <a:lstStyle>
            <a:lvl1pPr algn="l">
              <a:defRPr sz="6400" b="1" i="0">
                <a:solidFill>
                  <a:schemeClr val="bg1"/>
                </a:solidFill>
                <a:latin typeface="Saira SemiBold" charset="0"/>
                <a:ea typeface="Saira SemiBold" charset="0"/>
                <a:cs typeface="Saira SemiBold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5030" y="7440272"/>
            <a:ext cx="5399676" cy="2581379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>
                <a:solidFill>
                  <a:schemeClr val="bg1"/>
                </a:solidFill>
                <a:latin typeface="Saira SemiBold" charset="0"/>
                <a:ea typeface="Saira SemiBold" charset="0"/>
                <a:cs typeface="Saira SemiBold" charset="0"/>
              </a:defRPr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cs-CZ" dirty="0" smtClean="0"/>
              <a:t>Kliknutím lze upravit styl předlohy.</a:t>
            </a:r>
            <a:endParaRPr lang="en-US" dirty="0"/>
          </a:p>
        </p:txBody>
      </p:sp>
      <p:sp>
        <p:nvSpPr>
          <p:cNvPr id="12" name="Obdélník 11"/>
          <p:cNvSpPr/>
          <p:nvPr userDrawn="1"/>
        </p:nvSpPr>
        <p:spPr>
          <a:xfrm>
            <a:off x="360000" y="360000"/>
            <a:ext cx="2304000" cy="230400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365300"/>
            <a:ext cx="2298700" cy="2298700"/>
          </a:xfrm>
          <a:prstGeom prst="rect">
            <a:avLst/>
          </a:prstGeom>
        </p:spPr>
      </p:pic>
      <p:sp>
        <p:nvSpPr>
          <p:cNvPr id="15" name="Obdélník 14"/>
          <p:cNvSpPr/>
          <p:nvPr userDrawn="1"/>
        </p:nvSpPr>
        <p:spPr>
          <a:xfrm>
            <a:off x="2664000" y="2664000"/>
            <a:ext cx="288000" cy="28800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extovéPole 21"/>
          <p:cNvSpPr txBox="1"/>
          <p:nvPr userDrawn="1"/>
        </p:nvSpPr>
        <p:spPr>
          <a:xfrm>
            <a:off x="932252" y="9928283"/>
            <a:ext cx="20954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i="0" dirty="0" err="1" smtClean="0">
                <a:solidFill>
                  <a:schemeClr val="bg1"/>
                </a:solidFill>
                <a:latin typeface="Saira SemiBold" charset="0"/>
                <a:ea typeface="Saira SemiBold" charset="0"/>
                <a:cs typeface="Saira SemiBold" charset="0"/>
              </a:rPr>
              <a:t>www.staegfacility.cz</a:t>
            </a:r>
            <a:endParaRPr lang="cs-CZ" sz="1100" b="1" i="0" dirty="0">
              <a:solidFill>
                <a:schemeClr val="bg1"/>
              </a:solidFill>
              <a:latin typeface="Saira SemiBold" charset="0"/>
              <a:ea typeface="Saira SemiBold" charset="0"/>
              <a:cs typeface="Saira SemiBold" charset="0"/>
            </a:endParaRPr>
          </a:p>
        </p:txBody>
      </p:sp>
      <p:sp>
        <p:nvSpPr>
          <p:cNvPr id="18" name="Obdélník 17"/>
          <p:cNvSpPr/>
          <p:nvPr userDrawn="1"/>
        </p:nvSpPr>
        <p:spPr>
          <a:xfrm>
            <a:off x="6911675" y="10043906"/>
            <a:ext cx="288000" cy="28800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 userDrawn="1"/>
        </p:nvSpPr>
        <p:spPr>
          <a:xfrm>
            <a:off x="704500" y="1764030"/>
            <a:ext cx="13182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800" dirty="0" smtClean="0">
                <a:solidFill>
                  <a:schemeClr val="bg1"/>
                </a:solidFill>
                <a:latin typeface="Saira" charset="0"/>
                <a:ea typeface="Saira" charset="0"/>
                <a:cs typeface="Saira" charset="0"/>
              </a:rPr>
              <a:t>STAEG FACILITY</a:t>
            </a:r>
            <a:endParaRPr lang="cs-CZ" sz="800" dirty="0">
              <a:solidFill>
                <a:schemeClr val="bg1"/>
              </a:solidFill>
              <a:latin typeface="Saira" charset="0"/>
              <a:ea typeface="Saira" charset="0"/>
              <a:cs typeface="Sair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360001" y="360001"/>
            <a:ext cx="6839674" cy="9971906"/>
          </a:xfrm>
        </p:spPr>
        <p:txBody>
          <a:bodyPr/>
          <a:lstStyle/>
          <a:p>
            <a:pPr lvl="0"/>
            <a:r>
              <a:rPr lang="cs-CZ" dirty="0" smtClean="0"/>
              <a:t>Po kliknutí můžete upravovat styly textu v předloze.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21" name="Obdélník 20"/>
          <p:cNvSpPr/>
          <p:nvPr userDrawn="1"/>
        </p:nvSpPr>
        <p:spPr>
          <a:xfrm>
            <a:off x="360000" y="360001"/>
            <a:ext cx="6839675" cy="9971906"/>
          </a:xfrm>
          <a:prstGeom prst="rect">
            <a:avLst/>
          </a:prstGeom>
          <a:solidFill>
            <a:srgbClr val="272626">
              <a:alpha val="9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8" name="Skupina 7"/>
          <p:cNvGrpSpPr/>
          <p:nvPr userDrawn="1"/>
        </p:nvGrpSpPr>
        <p:grpSpPr>
          <a:xfrm>
            <a:off x="360000" y="360000"/>
            <a:ext cx="2592000" cy="2591838"/>
            <a:chOff x="360000" y="360000"/>
            <a:chExt cx="2592000" cy="2591838"/>
          </a:xfrm>
        </p:grpSpPr>
        <p:grpSp>
          <p:nvGrpSpPr>
            <p:cNvPr id="9" name="Skupina 8"/>
            <p:cNvGrpSpPr/>
            <p:nvPr userDrawn="1"/>
          </p:nvGrpSpPr>
          <p:grpSpPr>
            <a:xfrm>
              <a:off x="360000" y="360000"/>
              <a:ext cx="2304000" cy="2304000"/>
              <a:chOff x="2504143" y="920672"/>
              <a:chExt cx="2304000" cy="2304000"/>
            </a:xfrm>
          </p:grpSpPr>
          <p:sp>
            <p:nvSpPr>
              <p:cNvPr id="11" name="Obdélník 10"/>
              <p:cNvSpPr/>
              <p:nvPr userDrawn="1"/>
            </p:nvSpPr>
            <p:spPr>
              <a:xfrm>
                <a:off x="2504143" y="920672"/>
                <a:ext cx="2304000" cy="2304000"/>
              </a:xfrm>
              <a:prstGeom prst="rect">
                <a:avLst/>
              </a:prstGeom>
              <a:solidFill>
                <a:srgbClr val="D922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12" name="Obrázek 11"/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2504143" y="925972"/>
                <a:ext cx="2298700" cy="2298700"/>
              </a:xfrm>
              <a:prstGeom prst="rect">
                <a:avLst/>
              </a:prstGeom>
            </p:spPr>
          </p:pic>
        </p:grpSp>
        <p:sp>
          <p:nvSpPr>
            <p:cNvPr id="10" name="Obdélník 9"/>
            <p:cNvSpPr/>
            <p:nvPr userDrawn="1"/>
          </p:nvSpPr>
          <p:spPr>
            <a:xfrm>
              <a:off x="2664000" y="2663838"/>
              <a:ext cx="288000" cy="288000"/>
            </a:xfrm>
            <a:prstGeom prst="rect">
              <a:avLst/>
            </a:prstGeom>
            <a:solidFill>
              <a:srgbClr val="D922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2" name="Text Placeholder 2"/>
          <p:cNvSpPr>
            <a:spLocks noGrp="1"/>
          </p:cNvSpPr>
          <p:nvPr>
            <p:ph type="body" idx="17"/>
          </p:nvPr>
        </p:nvSpPr>
        <p:spPr>
          <a:xfrm>
            <a:off x="2270706" y="5376537"/>
            <a:ext cx="4184958" cy="2663381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400" b="0" i="0">
                <a:solidFill>
                  <a:schemeClr val="bg1"/>
                </a:solidFill>
                <a:latin typeface="Saira" charset="0"/>
                <a:ea typeface="Saira" charset="0"/>
                <a:cs typeface="Saira" charset="0"/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Po kliknutí můžete upravovat styly textu v předloze.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18"/>
          </p:nvPr>
        </p:nvSpPr>
        <p:spPr>
          <a:xfrm>
            <a:off x="2270706" y="8119429"/>
            <a:ext cx="4184958" cy="115894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200" b="0" i="0">
                <a:solidFill>
                  <a:schemeClr val="bg1"/>
                </a:solidFill>
                <a:latin typeface="Saira" charset="0"/>
                <a:ea typeface="Saira" charset="0"/>
                <a:cs typeface="Saira" charset="0"/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Po kliknutí můžete upravovat styly textu v předloze.</a:t>
            </a:r>
          </a:p>
        </p:txBody>
      </p:sp>
      <p:sp>
        <p:nvSpPr>
          <p:cNvPr id="15" name="Obdélník 14"/>
          <p:cNvSpPr/>
          <p:nvPr userDrawn="1"/>
        </p:nvSpPr>
        <p:spPr>
          <a:xfrm>
            <a:off x="6911675" y="10043906"/>
            <a:ext cx="288000" cy="28800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 userDrawn="1"/>
        </p:nvSpPr>
        <p:spPr>
          <a:xfrm>
            <a:off x="704500" y="1764030"/>
            <a:ext cx="13182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800" dirty="0" smtClean="0">
                <a:solidFill>
                  <a:schemeClr val="bg1"/>
                </a:solidFill>
                <a:latin typeface="Saira" charset="0"/>
                <a:ea typeface="Saira" charset="0"/>
                <a:cs typeface="Saira" charset="0"/>
              </a:rPr>
              <a:t>STAEG FACILITY</a:t>
            </a:r>
            <a:endParaRPr lang="cs-CZ" sz="800" dirty="0">
              <a:solidFill>
                <a:schemeClr val="bg1"/>
              </a:solidFill>
              <a:latin typeface="Saira" charset="0"/>
              <a:ea typeface="Saira" charset="0"/>
              <a:cs typeface="Sair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/>
          <p:cNvSpPr/>
          <p:nvPr userDrawn="1"/>
        </p:nvSpPr>
        <p:spPr>
          <a:xfrm>
            <a:off x="360001" y="1516285"/>
            <a:ext cx="6553756" cy="8527621"/>
          </a:xfrm>
          <a:prstGeom prst="rect">
            <a:avLst/>
          </a:prstGeom>
          <a:gradFill>
            <a:gsLst>
              <a:gs pos="60000">
                <a:srgbClr val="EDEDED"/>
              </a:gs>
              <a:gs pos="0">
                <a:schemeClr val="bg1"/>
              </a:gs>
              <a:gs pos="100000">
                <a:srgbClr val="D7D8D7">
                  <a:alpha val="67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90788" y="3512636"/>
            <a:ext cx="4788000" cy="907922"/>
          </a:xfrm>
        </p:spPr>
        <p:txBody>
          <a:bodyPr>
            <a:normAutofit/>
          </a:bodyPr>
          <a:lstStyle>
            <a:lvl1pPr>
              <a:defRPr sz="2800" b="0" i="0">
                <a:latin typeface="Saira" charset="0"/>
                <a:ea typeface="Saira" charset="0"/>
                <a:cs typeface="Saira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16" name="Obdélník 15"/>
          <p:cNvSpPr/>
          <p:nvPr userDrawn="1"/>
        </p:nvSpPr>
        <p:spPr>
          <a:xfrm>
            <a:off x="2658700" y="360000"/>
            <a:ext cx="4255057" cy="1156285"/>
          </a:xfrm>
          <a:prstGeom prst="rect">
            <a:avLst/>
          </a:prstGeom>
          <a:solidFill>
            <a:srgbClr val="D7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7" name="Skupina 6"/>
          <p:cNvGrpSpPr/>
          <p:nvPr userDrawn="1"/>
        </p:nvGrpSpPr>
        <p:grpSpPr>
          <a:xfrm>
            <a:off x="360001" y="360000"/>
            <a:ext cx="2304000" cy="2304000"/>
            <a:chOff x="2504143" y="920672"/>
            <a:chExt cx="2304000" cy="2304000"/>
          </a:xfrm>
        </p:grpSpPr>
        <p:sp>
          <p:nvSpPr>
            <p:cNvPr id="9" name="Obdélník 8"/>
            <p:cNvSpPr/>
            <p:nvPr userDrawn="1"/>
          </p:nvSpPr>
          <p:spPr>
            <a:xfrm>
              <a:off x="2504143" y="920672"/>
              <a:ext cx="2304000" cy="2304000"/>
            </a:xfrm>
            <a:prstGeom prst="rect">
              <a:avLst/>
            </a:prstGeom>
            <a:solidFill>
              <a:srgbClr val="D922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0" name="Obrázek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504143" y="925972"/>
              <a:ext cx="2298700" cy="2298700"/>
            </a:xfrm>
            <a:prstGeom prst="rect">
              <a:avLst/>
            </a:prstGeom>
          </p:spPr>
        </p:pic>
      </p:grp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788" y="4427998"/>
            <a:ext cx="4788000" cy="4064361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000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cs-CZ" dirty="0" smtClean="0"/>
              <a:t>Po kliknutí můžete upravovat styly textu v předloze.</a:t>
            </a:r>
          </a:p>
        </p:txBody>
      </p:sp>
      <p:sp>
        <p:nvSpPr>
          <p:cNvPr id="21" name="TextovéPole 20"/>
          <p:cNvSpPr txBox="1"/>
          <p:nvPr userDrawn="1"/>
        </p:nvSpPr>
        <p:spPr>
          <a:xfrm>
            <a:off x="990788" y="10059491"/>
            <a:ext cx="19510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b="0" i="0" dirty="0" err="1" smtClean="0">
                <a:solidFill>
                  <a:schemeClr val="tx1"/>
                </a:solidFill>
                <a:latin typeface="Saira" charset="0"/>
                <a:ea typeface="Saira" charset="0"/>
                <a:cs typeface="Saira" charset="0"/>
              </a:rPr>
              <a:t>www.staegfacility.cz</a:t>
            </a:r>
            <a:endParaRPr lang="cs-CZ" sz="800" b="0" i="0" dirty="0">
              <a:solidFill>
                <a:schemeClr val="tx1"/>
              </a:solidFill>
              <a:latin typeface="Saira" charset="0"/>
              <a:ea typeface="Saira" charset="0"/>
              <a:cs typeface="Saira" charset="0"/>
            </a:endParaRPr>
          </a:p>
        </p:txBody>
      </p:sp>
      <p:sp>
        <p:nvSpPr>
          <p:cNvPr id="14" name="Obdélník 13"/>
          <p:cNvSpPr/>
          <p:nvPr userDrawn="1"/>
        </p:nvSpPr>
        <p:spPr>
          <a:xfrm>
            <a:off x="6911675" y="10043906"/>
            <a:ext cx="288000" cy="28800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 userDrawn="1"/>
        </p:nvSpPr>
        <p:spPr>
          <a:xfrm>
            <a:off x="704500" y="1764030"/>
            <a:ext cx="13182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800" dirty="0" smtClean="0">
                <a:solidFill>
                  <a:schemeClr val="bg1"/>
                </a:solidFill>
                <a:latin typeface="Saira" charset="0"/>
                <a:ea typeface="Saira" charset="0"/>
                <a:cs typeface="Saira" charset="0"/>
              </a:rPr>
              <a:t>STAEG FACILITY</a:t>
            </a:r>
            <a:endParaRPr lang="cs-CZ" sz="800" dirty="0">
              <a:solidFill>
                <a:schemeClr val="bg1"/>
              </a:solidFill>
              <a:latin typeface="Saira" charset="0"/>
              <a:ea typeface="Saira" charset="0"/>
              <a:cs typeface="Sai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574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 userDrawn="1"/>
        </p:nvSpPr>
        <p:spPr>
          <a:xfrm>
            <a:off x="6911675" y="10043906"/>
            <a:ext cx="288000" cy="28800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 userDrawn="1"/>
        </p:nvSpPr>
        <p:spPr>
          <a:xfrm>
            <a:off x="6334706" y="10043906"/>
            <a:ext cx="576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  <p:sp>
        <p:nvSpPr>
          <p:cNvPr id="23" name="Content Placeholder 2"/>
          <p:cNvSpPr>
            <a:spLocks noGrp="1" noChangeAspect="1"/>
          </p:cNvSpPr>
          <p:nvPr>
            <p:ph idx="14"/>
          </p:nvPr>
        </p:nvSpPr>
        <p:spPr>
          <a:xfrm>
            <a:off x="3816000" y="5984701"/>
            <a:ext cx="3384000" cy="4348800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60000" y="1080001"/>
            <a:ext cx="6840000" cy="4838400"/>
          </a:xfrm>
        </p:spPr>
        <p:txBody>
          <a:bodyPr/>
          <a:lstStyle/>
          <a:p>
            <a:pPr lvl="0"/>
            <a:r>
              <a:rPr lang="cs-CZ" dirty="0" smtClean="0"/>
              <a:t>Po kliknutí můžete upravovat styly textu v předloze.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3"/>
          </p:nvPr>
        </p:nvSpPr>
        <p:spPr>
          <a:xfrm>
            <a:off x="360000" y="5983106"/>
            <a:ext cx="3384000" cy="4348800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37572" y="10048299"/>
            <a:ext cx="571500" cy="292100"/>
          </a:xfrm>
          <a:prstGeom prst="rect">
            <a:avLst/>
          </a:prstGeom>
        </p:spPr>
      </p:pic>
      <p:sp>
        <p:nvSpPr>
          <p:cNvPr id="14" name="Obdélník 13"/>
          <p:cNvSpPr/>
          <p:nvPr userDrawn="1"/>
        </p:nvSpPr>
        <p:spPr>
          <a:xfrm>
            <a:off x="360000" y="360000"/>
            <a:ext cx="2088000" cy="72000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 userDrawn="1"/>
        </p:nvSpPr>
        <p:spPr>
          <a:xfrm>
            <a:off x="2448000" y="360000"/>
            <a:ext cx="4751998" cy="720000"/>
          </a:xfrm>
          <a:prstGeom prst="rect">
            <a:avLst/>
          </a:prstGeom>
          <a:solidFill>
            <a:srgbClr val="292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2641663" y="508195"/>
            <a:ext cx="3774768" cy="510758"/>
          </a:xfrm>
        </p:spPr>
        <p:txBody>
          <a:bodyPr>
            <a:noAutofit/>
          </a:bodyPr>
          <a:lstStyle>
            <a:lvl1pPr>
              <a:defRPr sz="2200" b="1" i="0">
                <a:solidFill>
                  <a:schemeClr val="bg1"/>
                </a:solidFill>
                <a:latin typeface="Saira" charset="0"/>
                <a:ea typeface="Saira" charset="0"/>
                <a:cs typeface="Saira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25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546418" y="650509"/>
            <a:ext cx="1789063" cy="240140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solidFill>
                  <a:schemeClr val="bg1"/>
                </a:solidFill>
                <a:latin typeface="Saira" charset="0"/>
                <a:ea typeface="Saira" charset="0"/>
                <a:cs typeface="Saira" charset="0"/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PO KLIKNUTÍ MŮŽETE UPRAVOVAT STYLY TEXTU V PŘEDLOZE.</a:t>
            </a:r>
          </a:p>
        </p:txBody>
      </p:sp>
      <p:pic>
        <p:nvPicPr>
          <p:cNvPr id="26" name="Obrázek 2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37572" y="10048299"/>
            <a:ext cx="571500" cy="292100"/>
          </a:xfrm>
          <a:prstGeom prst="rect">
            <a:avLst/>
          </a:prstGeom>
        </p:spPr>
      </p:pic>
      <p:sp>
        <p:nvSpPr>
          <p:cNvPr id="27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197600" y="9925359"/>
            <a:ext cx="711472" cy="569240"/>
          </a:xfrm>
        </p:spPr>
        <p:txBody>
          <a:bodyPr/>
          <a:lstStyle>
            <a:lvl1pPr>
              <a:defRPr sz="800" b="1" i="0">
                <a:solidFill>
                  <a:srgbClr val="8A8B8A"/>
                </a:solidFill>
                <a:latin typeface="Saira SemiBold" charset="0"/>
                <a:ea typeface="Saira SemiBold" charset="0"/>
                <a:cs typeface="Saira SemiBold" charset="0"/>
              </a:defRPr>
            </a:lvl1pPr>
          </a:lstStyle>
          <a:p>
            <a:fld id="{81320D97-31B9-CA45-899E-8FF510DD981E}" type="slidenum">
              <a:rPr lang="cs-CZ" smtClean="0"/>
              <a:pPr/>
              <a:t>‹#›</a:t>
            </a:fld>
            <a:r>
              <a:rPr lang="cs-CZ" dirty="0" smtClean="0"/>
              <a:t>/20</a:t>
            </a:r>
            <a:endParaRPr lang="cs-CZ" dirty="0"/>
          </a:p>
        </p:txBody>
      </p:sp>
      <p:sp>
        <p:nvSpPr>
          <p:cNvPr id="21" name="TextovéPole 20"/>
          <p:cNvSpPr txBox="1"/>
          <p:nvPr userDrawn="1"/>
        </p:nvSpPr>
        <p:spPr>
          <a:xfrm>
            <a:off x="276874" y="10384492"/>
            <a:ext cx="195103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00" b="0" i="0" dirty="0" err="1" smtClean="0">
                <a:solidFill>
                  <a:schemeClr val="tx1"/>
                </a:solidFill>
                <a:latin typeface="Saira" charset="0"/>
                <a:ea typeface="Saira" charset="0"/>
                <a:cs typeface="Saira" charset="0"/>
              </a:rPr>
              <a:t>www.staegfacility.cz</a:t>
            </a:r>
            <a:endParaRPr lang="cs-CZ" sz="700" b="0" i="0" dirty="0">
              <a:solidFill>
                <a:schemeClr val="tx1"/>
              </a:solidFill>
              <a:latin typeface="Saira" charset="0"/>
              <a:ea typeface="Saira" charset="0"/>
              <a:cs typeface="Sai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552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délník 20"/>
          <p:cNvSpPr/>
          <p:nvPr userDrawn="1"/>
        </p:nvSpPr>
        <p:spPr>
          <a:xfrm>
            <a:off x="6911675" y="10043906"/>
            <a:ext cx="288000" cy="28800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/>
          <p:cNvSpPr/>
          <p:nvPr userDrawn="1"/>
        </p:nvSpPr>
        <p:spPr>
          <a:xfrm>
            <a:off x="6334706" y="10043906"/>
            <a:ext cx="576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  <p:sp>
        <p:nvSpPr>
          <p:cNvPr id="23" name="Content Placeholder 2"/>
          <p:cNvSpPr>
            <a:spLocks noGrp="1" noChangeAspect="1"/>
          </p:cNvSpPr>
          <p:nvPr>
            <p:ph idx="14"/>
          </p:nvPr>
        </p:nvSpPr>
        <p:spPr>
          <a:xfrm>
            <a:off x="3816000" y="5985157"/>
            <a:ext cx="3384000" cy="4337035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3"/>
          </p:nvPr>
        </p:nvSpPr>
        <p:spPr>
          <a:xfrm>
            <a:off x="360000" y="5983781"/>
            <a:ext cx="3384000" cy="4346750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37572" y="10048299"/>
            <a:ext cx="571500" cy="292100"/>
          </a:xfrm>
          <a:prstGeom prst="rect">
            <a:avLst/>
          </a:prstGeom>
        </p:spPr>
      </p:pic>
      <p:sp>
        <p:nvSpPr>
          <p:cNvPr id="14" name="Obdélník 13"/>
          <p:cNvSpPr/>
          <p:nvPr userDrawn="1"/>
        </p:nvSpPr>
        <p:spPr>
          <a:xfrm>
            <a:off x="360000" y="360000"/>
            <a:ext cx="2088000" cy="72000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 userDrawn="1"/>
        </p:nvSpPr>
        <p:spPr>
          <a:xfrm>
            <a:off x="2448000" y="360000"/>
            <a:ext cx="4751998" cy="720000"/>
          </a:xfrm>
          <a:prstGeom prst="rect">
            <a:avLst/>
          </a:prstGeom>
          <a:solidFill>
            <a:srgbClr val="292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2641663" y="508195"/>
            <a:ext cx="3774768" cy="510758"/>
          </a:xfrm>
        </p:spPr>
        <p:txBody>
          <a:bodyPr>
            <a:noAutofit/>
          </a:bodyPr>
          <a:lstStyle>
            <a:lvl1pPr>
              <a:defRPr sz="2200" b="1" i="0">
                <a:solidFill>
                  <a:schemeClr val="bg1"/>
                </a:solidFill>
                <a:latin typeface="Saira" charset="0"/>
                <a:ea typeface="Saira" charset="0"/>
                <a:cs typeface="Saira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25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546418" y="650509"/>
            <a:ext cx="1789063" cy="240140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solidFill>
                  <a:schemeClr val="bg1"/>
                </a:solidFill>
                <a:latin typeface="Saira" charset="0"/>
                <a:ea typeface="Saira" charset="0"/>
                <a:cs typeface="Saira" charset="0"/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PO KLIKNUTÍ MŮŽETE UPRAVOVAT STYLY TEXTU V PŘEDLOZE.</a:t>
            </a:r>
          </a:p>
        </p:txBody>
      </p:sp>
      <p:pic>
        <p:nvPicPr>
          <p:cNvPr id="26" name="Obrázek 2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37572" y="10048299"/>
            <a:ext cx="571500" cy="292100"/>
          </a:xfrm>
          <a:prstGeom prst="rect">
            <a:avLst/>
          </a:prstGeom>
        </p:spPr>
      </p:pic>
      <p:sp>
        <p:nvSpPr>
          <p:cNvPr id="27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197600" y="9925359"/>
            <a:ext cx="711472" cy="569240"/>
          </a:xfrm>
        </p:spPr>
        <p:txBody>
          <a:bodyPr/>
          <a:lstStyle>
            <a:lvl1pPr>
              <a:defRPr sz="800" b="1" i="0">
                <a:solidFill>
                  <a:srgbClr val="8A8B8A"/>
                </a:solidFill>
                <a:latin typeface="Saira SemiBold" charset="0"/>
                <a:ea typeface="Saira SemiBold" charset="0"/>
                <a:cs typeface="Saira SemiBold" charset="0"/>
              </a:defRPr>
            </a:lvl1pPr>
          </a:lstStyle>
          <a:p>
            <a:fld id="{81320D97-31B9-CA45-899E-8FF510DD981E}" type="slidenum">
              <a:rPr lang="cs-CZ" smtClean="0"/>
              <a:pPr/>
              <a:t>‹#›</a:t>
            </a:fld>
            <a:r>
              <a:rPr lang="cs-CZ" dirty="0" smtClean="0"/>
              <a:t>/20</a:t>
            </a:r>
            <a:endParaRPr lang="cs-CZ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788" y="1767840"/>
            <a:ext cx="5346784" cy="3800140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000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cs-CZ" dirty="0" smtClean="0"/>
              <a:t>Po kliknutí můžete upravovat styly textu v předloze.</a:t>
            </a:r>
          </a:p>
        </p:txBody>
      </p:sp>
      <p:sp>
        <p:nvSpPr>
          <p:cNvPr id="15" name="TextovéPole 14"/>
          <p:cNvSpPr txBox="1"/>
          <p:nvPr userDrawn="1"/>
        </p:nvSpPr>
        <p:spPr>
          <a:xfrm>
            <a:off x="276874" y="10384492"/>
            <a:ext cx="195103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00" b="0" i="0" dirty="0" err="1" smtClean="0">
                <a:solidFill>
                  <a:schemeClr val="tx1"/>
                </a:solidFill>
                <a:latin typeface="Saira" charset="0"/>
                <a:ea typeface="Saira" charset="0"/>
                <a:cs typeface="Saira" charset="0"/>
              </a:rPr>
              <a:t>www.staegfacility.cz</a:t>
            </a:r>
            <a:endParaRPr lang="cs-CZ" sz="700" b="0" i="0" dirty="0">
              <a:solidFill>
                <a:schemeClr val="tx1"/>
              </a:solidFill>
              <a:latin typeface="Saira" charset="0"/>
              <a:ea typeface="Saira" charset="0"/>
              <a:cs typeface="Saira" charset="0"/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/>
          <p:nvPr userDrawn="1"/>
        </p:nvSpPr>
        <p:spPr>
          <a:xfrm>
            <a:off x="6911675" y="10043906"/>
            <a:ext cx="288000" cy="28800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/>
          <p:cNvSpPr/>
          <p:nvPr userDrawn="1"/>
        </p:nvSpPr>
        <p:spPr>
          <a:xfrm>
            <a:off x="6334706" y="10043906"/>
            <a:ext cx="576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4"/>
          </p:nvPr>
        </p:nvSpPr>
        <p:spPr>
          <a:xfrm>
            <a:off x="3815674" y="5731106"/>
            <a:ext cx="3384000" cy="2264400"/>
          </a:xfrm>
        </p:spPr>
        <p:txBody>
          <a:bodyPr/>
          <a:lstStyle/>
          <a:p>
            <a:pPr lvl="0"/>
            <a:r>
              <a:rPr lang="cs-CZ" dirty="0" smtClean="0"/>
              <a:t>Po kliknutí můžete upravovat styly textu v předloze.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60000" y="1080000"/>
            <a:ext cx="6840000" cy="4579200"/>
          </a:xfrm>
        </p:spPr>
        <p:txBody>
          <a:bodyPr/>
          <a:lstStyle/>
          <a:p>
            <a:pPr lvl="0"/>
            <a:r>
              <a:rPr lang="cs-CZ" dirty="0" smtClean="0"/>
              <a:t>Po kliknutí můžete upravovat styly textu v předloze.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3"/>
          </p:nvPr>
        </p:nvSpPr>
        <p:spPr>
          <a:xfrm>
            <a:off x="360000" y="5731106"/>
            <a:ext cx="3384000" cy="4600800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197600" y="9925359"/>
            <a:ext cx="711472" cy="569240"/>
          </a:xfrm>
        </p:spPr>
        <p:txBody>
          <a:bodyPr/>
          <a:lstStyle>
            <a:lvl1pPr>
              <a:defRPr sz="800" b="1" i="0">
                <a:solidFill>
                  <a:srgbClr val="8A8B8A"/>
                </a:solidFill>
                <a:latin typeface="Saira SemiBold" charset="0"/>
                <a:ea typeface="Saira SemiBold" charset="0"/>
                <a:cs typeface="Saira SemiBold" charset="0"/>
              </a:defRPr>
            </a:lvl1pPr>
          </a:lstStyle>
          <a:p>
            <a:fld id="{81320D97-31B9-CA45-899E-8FF510DD981E}" type="slidenum">
              <a:rPr lang="cs-CZ" smtClean="0"/>
              <a:pPr/>
              <a:t>‹#›</a:t>
            </a:fld>
            <a:r>
              <a:rPr lang="cs-CZ" dirty="0" smtClean="0"/>
              <a:t>/20</a:t>
            </a:r>
            <a:endParaRPr lang="cs-CZ" dirty="0"/>
          </a:p>
        </p:txBody>
      </p:sp>
      <p:sp>
        <p:nvSpPr>
          <p:cNvPr id="14" name="Obdélník 13"/>
          <p:cNvSpPr/>
          <p:nvPr userDrawn="1"/>
        </p:nvSpPr>
        <p:spPr>
          <a:xfrm>
            <a:off x="360000" y="360000"/>
            <a:ext cx="2088000" cy="72000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 userDrawn="1"/>
        </p:nvSpPr>
        <p:spPr>
          <a:xfrm>
            <a:off x="2448000" y="360000"/>
            <a:ext cx="4756975" cy="1296000"/>
          </a:xfrm>
          <a:prstGeom prst="rect">
            <a:avLst/>
          </a:prstGeom>
          <a:solidFill>
            <a:srgbClr val="292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2641663" y="508195"/>
            <a:ext cx="3774768" cy="510758"/>
          </a:xfrm>
        </p:spPr>
        <p:txBody>
          <a:bodyPr>
            <a:noAutofit/>
          </a:bodyPr>
          <a:lstStyle>
            <a:lvl1pPr>
              <a:defRPr sz="2200" b="1" i="0">
                <a:solidFill>
                  <a:schemeClr val="bg1"/>
                </a:solidFill>
                <a:latin typeface="Saira" charset="0"/>
                <a:ea typeface="Saira" charset="0"/>
                <a:cs typeface="Saira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3806026" y="8067506"/>
            <a:ext cx="3384000" cy="2264400"/>
          </a:xfrm>
        </p:spPr>
        <p:txBody>
          <a:bodyPr/>
          <a:lstStyle/>
          <a:p>
            <a:pPr lvl="0"/>
            <a:r>
              <a:rPr lang="cs-CZ" dirty="0" smtClean="0"/>
              <a:t>Po kliknutí můžete upravovat styly textu v předloze.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546418" y="650509"/>
            <a:ext cx="1789063" cy="240140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solidFill>
                  <a:schemeClr val="bg1"/>
                </a:solidFill>
                <a:latin typeface="Saira" charset="0"/>
                <a:ea typeface="Saira" charset="0"/>
                <a:cs typeface="Saira" charset="0"/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PO KLIKNUTÍ MŮŽETE UPRAVOVAT STYLY TEXTU V PŘEDLOZE.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2641663" y="975706"/>
            <a:ext cx="4153992" cy="59909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 b="0" i="0">
                <a:solidFill>
                  <a:schemeClr val="bg1"/>
                </a:solidFill>
                <a:latin typeface="Saira" charset="0"/>
                <a:ea typeface="Saira" charset="0"/>
                <a:cs typeface="Saira" charset="0"/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PO KLIKNUTÍ MŮŽETE UPRAVOVAT STYLY TEXTU V PŘEDLOZE.</a:t>
            </a:r>
          </a:p>
        </p:txBody>
      </p:sp>
      <p:sp>
        <p:nvSpPr>
          <p:cNvPr id="15" name="TextovéPole 14"/>
          <p:cNvSpPr txBox="1"/>
          <p:nvPr userDrawn="1"/>
        </p:nvSpPr>
        <p:spPr>
          <a:xfrm>
            <a:off x="276874" y="10384492"/>
            <a:ext cx="195103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00" b="0" i="0" dirty="0" err="1" smtClean="0">
                <a:solidFill>
                  <a:schemeClr val="tx1"/>
                </a:solidFill>
                <a:latin typeface="Saira" charset="0"/>
                <a:ea typeface="Saira" charset="0"/>
                <a:cs typeface="Saira" charset="0"/>
              </a:rPr>
              <a:t>www.staegfacility.cz</a:t>
            </a:r>
            <a:endParaRPr lang="cs-CZ" sz="700" b="0" i="0" dirty="0">
              <a:solidFill>
                <a:schemeClr val="tx1"/>
              </a:solidFill>
              <a:latin typeface="Saira" charset="0"/>
              <a:ea typeface="Saira" charset="0"/>
              <a:cs typeface="Saira" charset="0"/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délník 19"/>
          <p:cNvSpPr/>
          <p:nvPr userDrawn="1"/>
        </p:nvSpPr>
        <p:spPr>
          <a:xfrm>
            <a:off x="6911675" y="10043906"/>
            <a:ext cx="288000" cy="28800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/>
          <p:cNvSpPr/>
          <p:nvPr userDrawn="1"/>
        </p:nvSpPr>
        <p:spPr>
          <a:xfrm>
            <a:off x="6334706" y="10043906"/>
            <a:ext cx="576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4"/>
          </p:nvPr>
        </p:nvSpPr>
        <p:spPr>
          <a:xfrm>
            <a:off x="3816000" y="5731153"/>
            <a:ext cx="3384000" cy="2264400"/>
          </a:xfrm>
        </p:spPr>
        <p:txBody>
          <a:bodyPr/>
          <a:lstStyle/>
          <a:p>
            <a:pPr lvl="0"/>
            <a:r>
              <a:rPr lang="cs-CZ" dirty="0" smtClean="0"/>
              <a:t>Po kliknutí můžete upravovat styly textu v předloze.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60000" y="1080001"/>
            <a:ext cx="6840000" cy="4579200"/>
          </a:xfrm>
        </p:spPr>
        <p:txBody>
          <a:bodyPr/>
          <a:lstStyle/>
          <a:p>
            <a:pPr lvl="0"/>
            <a:r>
              <a:rPr lang="cs-CZ" dirty="0" smtClean="0"/>
              <a:t>Po kliknutí můžete upravovat styly textu v předloze.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197600" y="9925359"/>
            <a:ext cx="711472" cy="569240"/>
          </a:xfrm>
        </p:spPr>
        <p:txBody>
          <a:bodyPr/>
          <a:lstStyle>
            <a:lvl1pPr>
              <a:defRPr sz="800" b="1" i="0">
                <a:solidFill>
                  <a:srgbClr val="8A8B8A"/>
                </a:solidFill>
                <a:latin typeface="Saira SemiBold" charset="0"/>
                <a:ea typeface="Saira SemiBold" charset="0"/>
                <a:cs typeface="Saira SemiBold" charset="0"/>
              </a:defRPr>
            </a:lvl1pPr>
          </a:lstStyle>
          <a:p>
            <a:fld id="{81320D97-31B9-CA45-899E-8FF510DD981E}" type="slidenum">
              <a:rPr lang="cs-CZ" smtClean="0"/>
              <a:pPr/>
              <a:t>‹#›</a:t>
            </a:fld>
            <a:r>
              <a:rPr lang="cs-CZ" dirty="0" smtClean="0"/>
              <a:t>/20</a:t>
            </a:r>
            <a:endParaRPr lang="cs-CZ" dirty="0"/>
          </a:p>
        </p:txBody>
      </p:sp>
      <p:sp>
        <p:nvSpPr>
          <p:cNvPr id="14" name="Obdélník 13"/>
          <p:cNvSpPr/>
          <p:nvPr userDrawn="1"/>
        </p:nvSpPr>
        <p:spPr>
          <a:xfrm>
            <a:off x="360000" y="360000"/>
            <a:ext cx="2088000" cy="72000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 userDrawn="1"/>
        </p:nvSpPr>
        <p:spPr>
          <a:xfrm>
            <a:off x="2448000" y="360000"/>
            <a:ext cx="4751998" cy="1296000"/>
          </a:xfrm>
          <a:prstGeom prst="rect">
            <a:avLst/>
          </a:prstGeom>
          <a:solidFill>
            <a:srgbClr val="292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2641663" y="508195"/>
            <a:ext cx="3774768" cy="510758"/>
          </a:xfrm>
        </p:spPr>
        <p:txBody>
          <a:bodyPr>
            <a:noAutofit/>
          </a:bodyPr>
          <a:lstStyle>
            <a:lvl1pPr>
              <a:defRPr sz="2200" b="1" i="0">
                <a:solidFill>
                  <a:schemeClr val="bg1"/>
                </a:solidFill>
                <a:latin typeface="Saira" charset="0"/>
                <a:ea typeface="Saira" charset="0"/>
                <a:cs typeface="Saira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3816000" y="8067506"/>
            <a:ext cx="3384000" cy="2264400"/>
          </a:xfrm>
        </p:spPr>
        <p:txBody>
          <a:bodyPr/>
          <a:lstStyle/>
          <a:p>
            <a:pPr lvl="0"/>
            <a:r>
              <a:rPr lang="cs-CZ" dirty="0" smtClean="0"/>
              <a:t>Po kliknutí můžete upravovat styly textu v předloze.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546418" y="650509"/>
            <a:ext cx="1789063" cy="240140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solidFill>
                  <a:schemeClr val="bg1"/>
                </a:solidFill>
                <a:latin typeface="Saira" charset="0"/>
                <a:ea typeface="Saira" charset="0"/>
                <a:cs typeface="Saira" charset="0"/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PO KLIKNUTÍ MŮŽETE UPRAVOVAT STYLY TEXTU V PŘEDLOZE.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2641663" y="975706"/>
            <a:ext cx="4153992" cy="59909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 b="0" i="0">
                <a:solidFill>
                  <a:schemeClr val="bg1"/>
                </a:solidFill>
                <a:latin typeface="Saira" charset="0"/>
                <a:ea typeface="Saira" charset="0"/>
                <a:cs typeface="Saira" charset="0"/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PO KLIKNUTÍ MŮŽETE UPRAVOVAT STYLY TEXTU V PŘEDLOZE.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8"/>
          </p:nvPr>
        </p:nvSpPr>
        <p:spPr>
          <a:xfrm>
            <a:off x="360000" y="6047509"/>
            <a:ext cx="3256543" cy="359525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000" b="0" i="0">
                <a:solidFill>
                  <a:schemeClr val="tx1"/>
                </a:solidFill>
                <a:latin typeface="Saira" charset="0"/>
                <a:ea typeface="Saira" charset="0"/>
                <a:cs typeface="Saira" charset="0"/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Po kliknutí můžete upravovat styly textu v předloze.</a:t>
            </a:r>
          </a:p>
        </p:txBody>
      </p:sp>
      <p:sp>
        <p:nvSpPr>
          <p:cNvPr id="17" name="TextovéPole 16"/>
          <p:cNvSpPr txBox="1"/>
          <p:nvPr userDrawn="1"/>
        </p:nvSpPr>
        <p:spPr>
          <a:xfrm>
            <a:off x="276874" y="10384492"/>
            <a:ext cx="195103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00" b="0" i="0" dirty="0" err="1" smtClean="0">
                <a:solidFill>
                  <a:schemeClr val="tx1"/>
                </a:solidFill>
                <a:latin typeface="Saira" charset="0"/>
                <a:ea typeface="Saira" charset="0"/>
                <a:cs typeface="Saira" charset="0"/>
              </a:rPr>
              <a:t>www.staegfacility.cz</a:t>
            </a:r>
            <a:endParaRPr lang="cs-CZ" sz="700" b="0" i="0" dirty="0">
              <a:solidFill>
                <a:schemeClr val="tx1"/>
              </a:solidFill>
              <a:latin typeface="Saira" charset="0"/>
              <a:ea typeface="Saira" charset="0"/>
              <a:cs typeface="Saira" charset="0"/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/>
          <p:cNvSpPr/>
          <p:nvPr userDrawn="1"/>
        </p:nvSpPr>
        <p:spPr>
          <a:xfrm>
            <a:off x="6911675" y="10043906"/>
            <a:ext cx="288000" cy="28800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 userDrawn="1"/>
        </p:nvSpPr>
        <p:spPr>
          <a:xfrm>
            <a:off x="6334706" y="10043906"/>
            <a:ext cx="576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60000" y="1078976"/>
            <a:ext cx="6840000" cy="4579200"/>
          </a:xfrm>
        </p:spPr>
        <p:txBody>
          <a:bodyPr/>
          <a:lstStyle/>
          <a:p>
            <a:pPr lvl="0"/>
            <a:r>
              <a:rPr lang="cs-CZ" dirty="0" smtClean="0"/>
              <a:t>Po kliknutí můžete upravovat styly textu v předloze.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3"/>
          </p:nvPr>
        </p:nvSpPr>
        <p:spPr>
          <a:xfrm>
            <a:off x="360000" y="5737549"/>
            <a:ext cx="3384000" cy="4600800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197600" y="9925359"/>
            <a:ext cx="711472" cy="569240"/>
          </a:xfrm>
        </p:spPr>
        <p:txBody>
          <a:bodyPr/>
          <a:lstStyle>
            <a:lvl1pPr>
              <a:defRPr sz="800" b="1" i="0">
                <a:solidFill>
                  <a:srgbClr val="8A8B8A"/>
                </a:solidFill>
                <a:latin typeface="Saira SemiBold" charset="0"/>
                <a:ea typeface="Saira SemiBold" charset="0"/>
                <a:cs typeface="Saira SemiBold" charset="0"/>
              </a:defRPr>
            </a:lvl1pPr>
          </a:lstStyle>
          <a:p>
            <a:fld id="{81320D97-31B9-CA45-899E-8FF510DD981E}" type="slidenum">
              <a:rPr lang="cs-CZ" smtClean="0"/>
              <a:pPr/>
              <a:t>‹#›</a:t>
            </a:fld>
            <a:r>
              <a:rPr lang="cs-CZ" dirty="0" smtClean="0"/>
              <a:t>/20</a:t>
            </a:r>
            <a:endParaRPr lang="cs-CZ" dirty="0"/>
          </a:p>
        </p:txBody>
      </p:sp>
      <p:sp>
        <p:nvSpPr>
          <p:cNvPr id="14" name="Obdélník 13"/>
          <p:cNvSpPr/>
          <p:nvPr userDrawn="1"/>
        </p:nvSpPr>
        <p:spPr>
          <a:xfrm>
            <a:off x="360000" y="360000"/>
            <a:ext cx="2088000" cy="72000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 userDrawn="1"/>
        </p:nvSpPr>
        <p:spPr>
          <a:xfrm>
            <a:off x="2448000" y="358976"/>
            <a:ext cx="4751998" cy="720000"/>
          </a:xfrm>
          <a:prstGeom prst="rect">
            <a:avLst/>
          </a:prstGeom>
          <a:solidFill>
            <a:srgbClr val="292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2641663" y="508195"/>
            <a:ext cx="3774768" cy="510758"/>
          </a:xfrm>
        </p:spPr>
        <p:txBody>
          <a:bodyPr>
            <a:noAutofit/>
          </a:bodyPr>
          <a:lstStyle>
            <a:lvl1pPr>
              <a:defRPr sz="2200" b="1" i="0">
                <a:solidFill>
                  <a:schemeClr val="bg1"/>
                </a:solidFill>
                <a:latin typeface="Saira" charset="0"/>
                <a:ea typeface="Saira" charset="0"/>
                <a:cs typeface="Saira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546418" y="650509"/>
            <a:ext cx="1789063" cy="240140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solidFill>
                  <a:schemeClr val="bg1"/>
                </a:solidFill>
                <a:latin typeface="Saira" charset="0"/>
                <a:ea typeface="Saira" charset="0"/>
                <a:cs typeface="Saira" charset="0"/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PO KLIKNUTÍ MŮŽETE UPRAVOVAT STYLY TEXTU V PŘEDLOZE.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7"/>
          </p:nvPr>
        </p:nvSpPr>
        <p:spPr>
          <a:xfrm>
            <a:off x="3938154" y="6047509"/>
            <a:ext cx="3256544" cy="359525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000" b="0" i="0">
                <a:solidFill>
                  <a:schemeClr val="tx1"/>
                </a:solidFill>
                <a:latin typeface="Saira" charset="0"/>
                <a:ea typeface="Saira" charset="0"/>
                <a:cs typeface="Saira" charset="0"/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Po kliknutí můžete upravovat styly textu v předloze.</a:t>
            </a:r>
          </a:p>
        </p:txBody>
      </p:sp>
      <p:sp>
        <p:nvSpPr>
          <p:cNvPr id="12" name="TextovéPole 11"/>
          <p:cNvSpPr txBox="1"/>
          <p:nvPr userDrawn="1"/>
        </p:nvSpPr>
        <p:spPr>
          <a:xfrm>
            <a:off x="276874" y="10384492"/>
            <a:ext cx="195103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00" b="0" i="0" dirty="0" err="1" smtClean="0">
                <a:solidFill>
                  <a:schemeClr val="tx1"/>
                </a:solidFill>
                <a:latin typeface="Saira" charset="0"/>
                <a:ea typeface="Saira" charset="0"/>
                <a:cs typeface="Saira" charset="0"/>
              </a:rPr>
              <a:t>www.staegfacility.cz</a:t>
            </a:r>
            <a:endParaRPr lang="cs-CZ" sz="700" b="0" i="0" dirty="0">
              <a:solidFill>
                <a:schemeClr val="tx1"/>
              </a:solidFill>
              <a:latin typeface="Saira" charset="0"/>
              <a:ea typeface="Saira" charset="0"/>
              <a:cs typeface="Saira" charset="0"/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/>
          <p:nvPr userDrawn="1"/>
        </p:nvSpPr>
        <p:spPr>
          <a:xfrm>
            <a:off x="6911675" y="10043906"/>
            <a:ext cx="288000" cy="28800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/>
          <p:cNvSpPr/>
          <p:nvPr userDrawn="1"/>
        </p:nvSpPr>
        <p:spPr>
          <a:xfrm>
            <a:off x="6334706" y="10043906"/>
            <a:ext cx="576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  <p:sp>
        <p:nvSpPr>
          <p:cNvPr id="22" name="Content Placeholder 2"/>
          <p:cNvSpPr>
            <a:spLocks noGrp="1"/>
          </p:cNvSpPr>
          <p:nvPr>
            <p:ph idx="13"/>
          </p:nvPr>
        </p:nvSpPr>
        <p:spPr>
          <a:xfrm>
            <a:off x="360000" y="5737549"/>
            <a:ext cx="3384000" cy="4600800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197600" y="9925359"/>
            <a:ext cx="711472" cy="569240"/>
          </a:xfrm>
        </p:spPr>
        <p:txBody>
          <a:bodyPr/>
          <a:lstStyle>
            <a:lvl1pPr>
              <a:defRPr sz="800" b="1" i="0">
                <a:solidFill>
                  <a:srgbClr val="8A8B8A"/>
                </a:solidFill>
                <a:latin typeface="Saira SemiBold" charset="0"/>
                <a:ea typeface="Saira SemiBold" charset="0"/>
                <a:cs typeface="Saira SemiBold" charset="0"/>
              </a:defRPr>
            </a:lvl1pPr>
          </a:lstStyle>
          <a:p>
            <a:fld id="{81320D97-31B9-CA45-899E-8FF510DD981E}" type="slidenum">
              <a:rPr lang="cs-CZ" smtClean="0"/>
              <a:pPr/>
              <a:t>‹#›</a:t>
            </a:fld>
            <a:r>
              <a:rPr lang="cs-CZ" dirty="0" smtClean="0"/>
              <a:t>/20</a:t>
            </a:r>
            <a:endParaRPr lang="cs-CZ" dirty="0"/>
          </a:p>
        </p:txBody>
      </p:sp>
      <p:sp>
        <p:nvSpPr>
          <p:cNvPr id="14" name="Obdélník 13"/>
          <p:cNvSpPr/>
          <p:nvPr userDrawn="1"/>
        </p:nvSpPr>
        <p:spPr>
          <a:xfrm>
            <a:off x="360000" y="360000"/>
            <a:ext cx="2088000" cy="72000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 userDrawn="1"/>
        </p:nvSpPr>
        <p:spPr>
          <a:xfrm>
            <a:off x="2442700" y="359999"/>
            <a:ext cx="4751998" cy="720000"/>
          </a:xfrm>
          <a:prstGeom prst="rect">
            <a:avLst/>
          </a:prstGeom>
          <a:solidFill>
            <a:srgbClr val="292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2641663" y="508195"/>
            <a:ext cx="3774768" cy="510758"/>
          </a:xfrm>
        </p:spPr>
        <p:txBody>
          <a:bodyPr>
            <a:noAutofit/>
          </a:bodyPr>
          <a:lstStyle>
            <a:lvl1pPr>
              <a:defRPr sz="2200" b="1" i="0">
                <a:solidFill>
                  <a:schemeClr val="bg1"/>
                </a:solidFill>
                <a:latin typeface="Saira" charset="0"/>
                <a:ea typeface="Saira" charset="0"/>
                <a:cs typeface="Saira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546418" y="650509"/>
            <a:ext cx="1789063" cy="240140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solidFill>
                  <a:schemeClr val="bg1"/>
                </a:solidFill>
                <a:latin typeface="Saira" charset="0"/>
                <a:ea typeface="Saira" charset="0"/>
                <a:cs typeface="Saira" charset="0"/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PO KLIKNUTÍ MŮŽETE UPRAVOVAT STYLY TEXTU V PŘEDLOZE.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7"/>
          </p:nvPr>
        </p:nvSpPr>
        <p:spPr>
          <a:xfrm>
            <a:off x="3938154" y="6047509"/>
            <a:ext cx="3256543" cy="359525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000" b="0" i="0">
                <a:solidFill>
                  <a:schemeClr val="tx1"/>
                </a:solidFill>
                <a:latin typeface="Saira" charset="0"/>
                <a:ea typeface="Saira" charset="0"/>
                <a:cs typeface="Saira" charset="0"/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788" y="1767840"/>
            <a:ext cx="5346784" cy="356212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000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cs-CZ" dirty="0" smtClean="0"/>
              <a:t>Po kliknutí můžete upravovat styly textu v předloze.</a:t>
            </a:r>
          </a:p>
        </p:txBody>
      </p:sp>
      <p:sp>
        <p:nvSpPr>
          <p:cNvPr id="13" name="TextovéPole 12"/>
          <p:cNvSpPr txBox="1"/>
          <p:nvPr userDrawn="1"/>
        </p:nvSpPr>
        <p:spPr>
          <a:xfrm>
            <a:off x="276874" y="10384492"/>
            <a:ext cx="195103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00" b="0" i="0" dirty="0" err="1" smtClean="0">
                <a:solidFill>
                  <a:schemeClr val="tx1"/>
                </a:solidFill>
                <a:latin typeface="Saira" charset="0"/>
                <a:ea typeface="Saira" charset="0"/>
                <a:cs typeface="Saira" charset="0"/>
              </a:rPr>
              <a:t>www.staegfacility.cz</a:t>
            </a:r>
            <a:endParaRPr lang="cs-CZ" sz="700" b="0" i="0" dirty="0">
              <a:solidFill>
                <a:schemeClr val="tx1"/>
              </a:solidFill>
              <a:latin typeface="Saira" charset="0"/>
              <a:ea typeface="Saira" charset="0"/>
              <a:cs typeface="Saira" charset="0"/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délník 40"/>
          <p:cNvSpPr/>
          <p:nvPr userDrawn="1"/>
        </p:nvSpPr>
        <p:spPr>
          <a:xfrm>
            <a:off x="6911675" y="10043906"/>
            <a:ext cx="288000" cy="28800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Obdélník 41"/>
          <p:cNvSpPr/>
          <p:nvPr userDrawn="1"/>
        </p:nvSpPr>
        <p:spPr>
          <a:xfrm>
            <a:off x="6334706" y="10043906"/>
            <a:ext cx="576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60000" y="1329950"/>
            <a:ext cx="3384000" cy="2376000"/>
          </a:xfrm>
        </p:spPr>
        <p:txBody>
          <a:bodyPr/>
          <a:lstStyle/>
          <a:p>
            <a:pPr lvl="0"/>
            <a:r>
              <a:rPr lang="cs-CZ" dirty="0" smtClean="0"/>
              <a:t>Po kliknutí můžete upravovat styly textu v předloze.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197600" y="9925359"/>
            <a:ext cx="711472" cy="569240"/>
          </a:xfrm>
        </p:spPr>
        <p:txBody>
          <a:bodyPr/>
          <a:lstStyle>
            <a:lvl1pPr>
              <a:defRPr sz="800" b="1" i="0">
                <a:solidFill>
                  <a:srgbClr val="8A8B8A"/>
                </a:solidFill>
                <a:latin typeface="Saira SemiBold" charset="0"/>
                <a:ea typeface="Saira SemiBold" charset="0"/>
                <a:cs typeface="Saira SemiBold" charset="0"/>
              </a:defRPr>
            </a:lvl1pPr>
          </a:lstStyle>
          <a:p>
            <a:fld id="{81320D97-31B9-CA45-899E-8FF510DD981E}" type="slidenum">
              <a:rPr lang="cs-CZ" smtClean="0"/>
              <a:pPr/>
              <a:t>‹#›</a:t>
            </a:fld>
            <a:r>
              <a:rPr lang="cs-CZ" dirty="0" smtClean="0"/>
              <a:t>/20</a:t>
            </a:r>
            <a:endParaRPr lang="cs-CZ" dirty="0"/>
          </a:p>
        </p:txBody>
      </p:sp>
      <p:sp>
        <p:nvSpPr>
          <p:cNvPr id="14" name="Obdélník 13"/>
          <p:cNvSpPr/>
          <p:nvPr userDrawn="1"/>
        </p:nvSpPr>
        <p:spPr>
          <a:xfrm>
            <a:off x="354700" y="360000"/>
            <a:ext cx="720000" cy="72000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 userDrawn="1"/>
        </p:nvSpPr>
        <p:spPr>
          <a:xfrm>
            <a:off x="1080000" y="359999"/>
            <a:ext cx="6120000" cy="720000"/>
          </a:xfrm>
          <a:prstGeom prst="rect">
            <a:avLst/>
          </a:prstGeom>
          <a:solidFill>
            <a:srgbClr val="292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342030" y="508195"/>
            <a:ext cx="5074401" cy="510758"/>
          </a:xfrm>
        </p:spPr>
        <p:txBody>
          <a:bodyPr>
            <a:noAutofit/>
          </a:bodyPr>
          <a:lstStyle>
            <a:lvl1pPr>
              <a:defRPr sz="1000" b="0" i="0">
                <a:solidFill>
                  <a:schemeClr val="bg1"/>
                </a:solidFill>
                <a:latin typeface="Saira" charset="0"/>
                <a:ea typeface="Saira" charset="0"/>
                <a:cs typeface="Saira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360000"/>
            <a:ext cx="720000" cy="720000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idx="13"/>
          </p:nvPr>
        </p:nvSpPr>
        <p:spPr>
          <a:xfrm>
            <a:off x="3816000" y="1329950"/>
            <a:ext cx="3384000" cy="2376000"/>
          </a:xfrm>
        </p:spPr>
        <p:txBody>
          <a:bodyPr/>
          <a:lstStyle/>
          <a:p>
            <a:pPr lvl="0"/>
            <a:r>
              <a:rPr lang="cs-CZ" dirty="0" smtClean="0"/>
              <a:t>Po kliknutí můžete upravovat styly textu v předloze.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Obdélník 3"/>
          <p:cNvSpPr/>
          <p:nvPr userDrawn="1"/>
        </p:nvSpPr>
        <p:spPr>
          <a:xfrm>
            <a:off x="360000" y="3435950"/>
            <a:ext cx="3024000" cy="54000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474784" y="3543300"/>
            <a:ext cx="2699239" cy="325300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solidFill>
                  <a:schemeClr val="bg1"/>
                </a:solidFill>
                <a:latin typeface="Saira" charset="0"/>
                <a:ea typeface="Saira" charset="0"/>
                <a:cs typeface="Saira" charset="0"/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PO KLIKNUTÍ MŮŽETE UPRAVOVAT STYLY TEXTU V PŘEDLOZE.</a:t>
            </a:r>
          </a:p>
        </p:txBody>
      </p:sp>
      <p:sp>
        <p:nvSpPr>
          <p:cNvPr id="26" name="Obdélník 25"/>
          <p:cNvSpPr/>
          <p:nvPr userDrawn="1"/>
        </p:nvSpPr>
        <p:spPr>
          <a:xfrm>
            <a:off x="3816000" y="3435950"/>
            <a:ext cx="3024000" cy="54000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3920747" y="3543300"/>
            <a:ext cx="2699239" cy="325300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solidFill>
                  <a:schemeClr val="bg1"/>
                </a:solidFill>
                <a:latin typeface="Saira" charset="0"/>
                <a:ea typeface="Saira" charset="0"/>
                <a:cs typeface="Saira" charset="0"/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PO KLIKNUTÍ MŮŽETE UPRAVOVAT STYLY TEXTU V PŘEDLOZE.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idx="18"/>
          </p:nvPr>
        </p:nvSpPr>
        <p:spPr>
          <a:xfrm>
            <a:off x="360000" y="4254349"/>
            <a:ext cx="3384000" cy="2376000"/>
          </a:xfrm>
        </p:spPr>
        <p:txBody>
          <a:bodyPr/>
          <a:lstStyle/>
          <a:p>
            <a:pPr lvl="0"/>
            <a:r>
              <a:rPr lang="cs-CZ" dirty="0" smtClean="0"/>
              <a:t>Po kliknutí můžete upravovat styly textu v předloze.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29" name="Content Placeholder 2"/>
          <p:cNvSpPr>
            <a:spLocks noGrp="1"/>
          </p:cNvSpPr>
          <p:nvPr>
            <p:ph idx="19"/>
          </p:nvPr>
        </p:nvSpPr>
        <p:spPr>
          <a:xfrm>
            <a:off x="3816000" y="4240124"/>
            <a:ext cx="3384000" cy="2376000"/>
          </a:xfrm>
        </p:spPr>
        <p:txBody>
          <a:bodyPr/>
          <a:lstStyle/>
          <a:p>
            <a:pPr lvl="0"/>
            <a:r>
              <a:rPr lang="cs-CZ" dirty="0" smtClean="0"/>
              <a:t>Po kliknutí můžete upravovat styly textu v předloze.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30" name="Obdélník 29"/>
          <p:cNvSpPr/>
          <p:nvPr userDrawn="1"/>
        </p:nvSpPr>
        <p:spPr>
          <a:xfrm>
            <a:off x="360000" y="6346124"/>
            <a:ext cx="3024000" cy="54000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474784" y="6426599"/>
            <a:ext cx="2699239" cy="434890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solidFill>
                  <a:schemeClr val="bg1"/>
                </a:solidFill>
                <a:latin typeface="Saira" charset="0"/>
                <a:ea typeface="Saira" charset="0"/>
                <a:cs typeface="Saira" charset="0"/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PO KLIKNUTÍ MŮŽETE UPRAVOVAT STYLY TEXTU V PŘEDLOZE.</a:t>
            </a:r>
          </a:p>
        </p:txBody>
      </p:sp>
      <p:sp>
        <p:nvSpPr>
          <p:cNvPr id="32" name="Obdélník 31"/>
          <p:cNvSpPr/>
          <p:nvPr userDrawn="1"/>
        </p:nvSpPr>
        <p:spPr>
          <a:xfrm>
            <a:off x="3816000" y="6346124"/>
            <a:ext cx="3024000" cy="54000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3920747" y="6453474"/>
            <a:ext cx="2699239" cy="325300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solidFill>
                  <a:schemeClr val="bg1"/>
                </a:solidFill>
                <a:latin typeface="Saira" charset="0"/>
                <a:ea typeface="Saira" charset="0"/>
                <a:cs typeface="Saira" charset="0"/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PO KLIKNUTÍ MŮŽETE UPRAVOVAT STYLY TEXTU V PŘEDLOZE.</a:t>
            </a:r>
          </a:p>
        </p:txBody>
      </p:sp>
      <p:sp>
        <p:nvSpPr>
          <p:cNvPr id="35" name="Content Placeholder 2"/>
          <p:cNvSpPr>
            <a:spLocks noGrp="1"/>
          </p:cNvSpPr>
          <p:nvPr>
            <p:ph idx="22"/>
          </p:nvPr>
        </p:nvSpPr>
        <p:spPr>
          <a:xfrm>
            <a:off x="360000" y="7152348"/>
            <a:ext cx="3384000" cy="2376000"/>
          </a:xfrm>
        </p:spPr>
        <p:txBody>
          <a:bodyPr/>
          <a:lstStyle/>
          <a:p>
            <a:pPr lvl="0"/>
            <a:r>
              <a:rPr lang="cs-CZ" dirty="0" smtClean="0"/>
              <a:t>Po kliknutí můžete upravovat styly textu v předloze.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36" name="Content Placeholder 2"/>
          <p:cNvSpPr>
            <a:spLocks noGrp="1"/>
          </p:cNvSpPr>
          <p:nvPr>
            <p:ph idx="23"/>
          </p:nvPr>
        </p:nvSpPr>
        <p:spPr>
          <a:xfrm>
            <a:off x="3816000" y="7152348"/>
            <a:ext cx="3384000" cy="2376000"/>
          </a:xfrm>
        </p:spPr>
        <p:txBody>
          <a:bodyPr/>
          <a:lstStyle/>
          <a:p>
            <a:pPr lvl="0"/>
            <a:r>
              <a:rPr lang="cs-CZ" dirty="0" smtClean="0"/>
              <a:t>Po kliknutí můžete upravovat styly textu v předloze.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37" name="Obdélník 36"/>
          <p:cNvSpPr/>
          <p:nvPr userDrawn="1"/>
        </p:nvSpPr>
        <p:spPr>
          <a:xfrm>
            <a:off x="360000" y="9258348"/>
            <a:ext cx="3024000" cy="54000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474784" y="9365698"/>
            <a:ext cx="2699239" cy="325300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solidFill>
                  <a:schemeClr val="bg1"/>
                </a:solidFill>
                <a:latin typeface="Saira" charset="0"/>
                <a:ea typeface="Saira" charset="0"/>
                <a:cs typeface="Saira" charset="0"/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PO KLIKNUTÍ MŮŽETE UPRAVOVAT STYLY TEXTU V PŘEDLOZE.</a:t>
            </a:r>
          </a:p>
        </p:txBody>
      </p:sp>
      <p:sp>
        <p:nvSpPr>
          <p:cNvPr id="39" name="Obdélník 38"/>
          <p:cNvSpPr/>
          <p:nvPr userDrawn="1"/>
        </p:nvSpPr>
        <p:spPr>
          <a:xfrm>
            <a:off x="3816000" y="9258348"/>
            <a:ext cx="3024000" cy="54000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3920747" y="9365698"/>
            <a:ext cx="2699239" cy="325300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solidFill>
                  <a:schemeClr val="bg1"/>
                </a:solidFill>
                <a:latin typeface="Saira" charset="0"/>
                <a:ea typeface="Saira" charset="0"/>
                <a:cs typeface="Saira" charset="0"/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PO KLIKNUTÍ MŮŽETE UPRAVOVAT STYLY TEXTU V PŘEDLOZE.</a:t>
            </a:r>
          </a:p>
        </p:txBody>
      </p:sp>
      <p:sp>
        <p:nvSpPr>
          <p:cNvPr id="34" name="TextovéPole 33"/>
          <p:cNvSpPr txBox="1"/>
          <p:nvPr userDrawn="1"/>
        </p:nvSpPr>
        <p:spPr>
          <a:xfrm>
            <a:off x="276874" y="10384492"/>
            <a:ext cx="195103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00" b="0" i="0" dirty="0" err="1" smtClean="0">
                <a:solidFill>
                  <a:schemeClr val="tx1"/>
                </a:solidFill>
                <a:latin typeface="Saira" charset="0"/>
                <a:ea typeface="Saira" charset="0"/>
                <a:cs typeface="Saira" charset="0"/>
              </a:rPr>
              <a:t>www.staegfacility.cz</a:t>
            </a:r>
            <a:endParaRPr lang="cs-CZ" sz="700" b="0" i="0" dirty="0">
              <a:solidFill>
                <a:schemeClr val="tx1"/>
              </a:solidFill>
              <a:latin typeface="Saira" charset="0"/>
              <a:ea typeface="Saira" charset="0"/>
              <a:cs typeface="Saira" charset="0"/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Po kliknutí můžete upravovat styly textu v předloze.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99F3B-C781-924B-A4FD-F073E6C58C06}" type="datetime1">
              <a:rPr lang="cs-CZ" smtClean="0"/>
              <a:t>18.11.2020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20D97-31B9-CA45-899E-8FF510DD98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8298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85" r:id="rId3"/>
    <p:sldLayoutId id="2147483689" r:id="rId4"/>
    <p:sldLayoutId id="2147483686" r:id="rId5"/>
    <p:sldLayoutId id="2147483690" r:id="rId6"/>
    <p:sldLayoutId id="2147483687" r:id="rId7"/>
    <p:sldLayoutId id="2147483691" r:id="rId8"/>
    <p:sldLayoutId id="2147483688" r:id="rId9"/>
    <p:sldLayoutId id="2147483674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b="1" i="0" kern="1200">
          <a:solidFill>
            <a:schemeClr val="tx1"/>
          </a:solidFill>
          <a:latin typeface="Saira SemiBold" charset="0"/>
          <a:ea typeface="Saira SemiBold" charset="0"/>
          <a:cs typeface="Saira SemiBold" charset="0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Saira" charset="0"/>
          <a:ea typeface="Saira" charset="0"/>
          <a:cs typeface="Saira" charset="0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Saira" charset="0"/>
          <a:ea typeface="Saira" charset="0"/>
          <a:cs typeface="Saira" charset="0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Saira" charset="0"/>
          <a:ea typeface="Saira" charset="0"/>
          <a:cs typeface="Saira" charset="0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Saira" charset="0"/>
          <a:ea typeface="Saira" charset="0"/>
          <a:cs typeface="Saira" charset="0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Saira" charset="0"/>
          <a:ea typeface="Saira" charset="0"/>
          <a:cs typeface="Saira" charset="0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1.emf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772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20D97-31B9-CA45-899E-8FF510DD981E}" type="slidenum">
              <a:rPr lang="cs-CZ" smtClean="0"/>
              <a:pPr/>
              <a:t>10</a:t>
            </a:fld>
            <a:r>
              <a:rPr lang="cs-CZ" smtClean="0"/>
              <a:t>/20</a:t>
            </a: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idx="1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idx="2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idx="2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Zástupný symbol pro obsah 11"/>
          <p:cNvSpPr>
            <a:spLocks noGrp="1"/>
          </p:cNvSpPr>
          <p:nvPr>
            <p:ph idx="2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" name="Zástupný symbol pro obsah 12"/>
          <p:cNvSpPr>
            <a:spLocks noGrp="1"/>
          </p:cNvSpPr>
          <p:nvPr>
            <p:ph idx="2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idx="2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idx="25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969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118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/>
          </p:cNvPicPr>
          <p:nvPr>
            <p:ph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4" t="-23" r="53098" b="-23"/>
          <a:stretch/>
        </p:blipFill>
        <p:spPr>
          <a:xfrm>
            <a:off x="360363" y="357715"/>
            <a:ext cx="6838950" cy="9982824"/>
          </a:xfrm>
        </p:spPr>
      </p:pic>
      <p:sp>
        <p:nvSpPr>
          <p:cNvPr id="6" name="Obdélník 5"/>
          <p:cNvSpPr/>
          <p:nvPr/>
        </p:nvSpPr>
        <p:spPr>
          <a:xfrm>
            <a:off x="360000" y="360000"/>
            <a:ext cx="6839675" cy="9971905"/>
          </a:xfrm>
          <a:prstGeom prst="rect">
            <a:avLst/>
          </a:prstGeom>
          <a:solidFill>
            <a:srgbClr val="272626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7" name="Skupina 6"/>
          <p:cNvGrpSpPr/>
          <p:nvPr/>
        </p:nvGrpSpPr>
        <p:grpSpPr>
          <a:xfrm>
            <a:off x="360000" y="360000"/>
            <a:ext cx="2592000" cy="2591838"/>
            <a:chOff x="360000" y="360000"/>
            <a:chExt cx="2592000" cy="2591838"/>
          </a:xfrm>
        </p:grpSpPr>
        <p:grpSp>
          <p:nvGrpSpPr>
            <p:cNvPr id="8" name="Skupina 7"/>
            <p:cNvGrpSpPr/>
            <p:nvPr userDrawn="1"/>
          </p:nvGrpSpPr>
          <p:grpSpPr>
            <a:xfrm>
              <a:off x="360000" y="360000"/>
              <a:ext cx="2304000" cy="2304000"/>
              <a:chOff x="2504143" y="920672"/>
              <a:chExt cx="2304000" cy="2304000"/>
            </a:xfrm>
          </p:grpSpPr>
          <p:sp>
            <p:nvSpPr>
              <p:cNvPr id="10" name="Obdélník 9"/>
              <p:cNvSpPr/>
              <p:nvPr userDrawn="1"/>
            </p:nvSpPr>
            <p:spPr>
              <a:xfrm>
                <a:off x="2504143" y="920672"/>
                <a:ext cx="2304000" cy="2304000"/>
              </a:xfrm>
              <a:prstGeom prst="rect">
                <a:avLst/>
              </a:prstGeom>
              <a:solidFill>
                <a:srgbClr val="D922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11" name="Obrázek 10"/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2504143" y="925972"/>
                <a:ext cx="2298700" cy="2298700"/>
              </a:xfrm>
              <a:prstGeom prst="rect">
                <a:avLst/>
              </a:prstGeom>
            </p:spPr>
          </p:pic>
        </p:grpSp>
        <p:sp>
          <p:nvSpPr>
            <p:cNvPr id="9" name="Obdélník 8"/>
            <p:cNvSpPr/>
            <p:nvPr userDrawn="1"/>
          </p:nvSpPr>
          <p:spPr>
            <a:xfrm>
              <a:off x="2664000" y="2663838"/>
              <a:ext cx="288000" cy="288000"/>
            </a:xfrm>
            <a:prstGeom prst="rect">
              <a:avLst/>
            </a:prstGeom>
            <a:solidFill>
              <a:srgbClr val="D922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" name="Zástupný symbol pro text 2"/>
          <p:cNvSpPr>
            <a:spLocks noGrp="1"/>
          </p:cNvSpPr>
          <p:nvPr>
            <p:ph type="body" idx="17"/>
          </p:nvPr>
        </p:nvSpPr>
        <p:spPr>
          <a:xfrm>
            <a:off x="2270706" y="5376538"/>
            <a:ext cx="4184958" cy="2663380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 smtClean="0">
                <a:solidFill>
                  <a:srgbClr val="D9222A"/>
                </a:solidFill>
              </a:rPr>
              <a:t>STAEG FACILITY, </a:t>
            </a:r>
            <a:r>
              <a:rPr lang="cs-CZ" b="1" dirty="0" err="1">
                <a:solidFill>
                  <a:srgbClr val="D9222A"/>
                </a:solidFill>
              </a:rPr>
              <a:t>spol</a:t>
            </a:r>
            <a:r>
              <a:rPr lang="cs-CZ" b="1" dirty="0">
                <a:solidFill>
                  <a:srgbClr val="D9222A"/>
                </a:solidFill>
              </a:rPr>
              <a:t>, s r.o.</a:t>
            </a:r>
            <a:r>
              <a:rPr lang="cs-CZ" b="1" dirty="0"/>
              <a:t/>
            </a:r>
            <a:br>
              <a:rPr lang="cs-CZ" b="1" dirty="0"/>
            </a:br>
            <a:r>
              <a:rPr lang="cs-CZ" dirty="0"/>
              <a:t>Průmyslová 738/8F</a:t>
            </a:r>
            <a:br>
              <a:rPr lang="cs-CZ" dirty="0"/>
            </a:br>
            <a:r>
              <a:rPr lang="cs-CZ" dirty="0"/>
              <a:t>CZ – 682 01 Vyškov – Předměstí</a:t>
            </a:r>
          </a:p>
          <a:p>
            <a:r>
              <a:rPr lang="cs-CZ" b="1" dirty="0" smtClean="0">
                <a:solidFill>
                  <a:srgbClr val="D9222A"/>
                </a:solidFill>
              </a:rPr>
              <a:t>IČ</a:t>
            </a:r>
            <a:r>
              <a:rPr lang="cs-CZ" b="1" dirty="0" smtClean="0"/>
              <a:t>     </a:t>
            </a:r>
            <a:r>
              <a:rPr lang="is-IS" dirty="0" smtClean="0"/>
              <a:t>24141623</a:t>
            </a:r>
            <a:r>
              <a:rPr lang="cs-CZ" dirty="0" smtClean="0"/>
              <a:t> </a:t>
            </a:r>
            <a:r>
              <a:rPr lang="cs-CZ" dirty="0"/>
              <a:t/>
            </a:r>
            <a:br>
              <a:rPr lang="cs-CZ" dirty="0"/>
            </a:br>
            <a:r>
              <a:rPr lang="cs-CZ" b="1" dirty="0" smtClean="0">
                <a:solidFill>
                  <a:srgbClr val="D9222A"/>
                </a:solidFill>
              </a:rPr>
              <a:t>DIČ  </a:t>
            </a:r>
            <a:r>
              <a:rPr lang="is-IS" dirty="0" smtClean="0"/>
              <a:t>CZ24141623 </a:t>
            </a:r>
          </a:p>
          <a:p>
            <a:r>
              <a:rPr lang="cs-CZ" b="1" dirty="0" smtClean="0">
                <a:solidFill>
                  <a:srgbClr val="D9222A"/>
                </a:solidFill>
              </a:rPr>
              <a:t>T</a:t>
            </a:r>
            <a:r>
              <a:rPr lang="cs-CZ" b="1" dirty="0" smtClean="0"/>
              <a:t>      </a:t>
            </a:r>
            <a:r>
              <a:rPr lang="cs-CZ" dirty="0"/>
              <a:t>(+420) 517 343 417</a:t>
            </a:r>
            <a:br>
              <a:rPr lang="cs-CZ" dirty="0"/>
            </a:br>
            <a:r>
              <a:rPr lang="cs-CZ" b="1" dirty="0">
                <a:solidFill>
                  <a:srgbClr val="D9222A"/>
                </a:solidFill>
              </a:rPr>
              <a:t>F </a:t>
            </a:r>
            <a:r>
              <a:rPr lang="cs-CZ" b="1" dirty="0" smtClean="0"/>
              <a:t>     </a:t>
            </a:r>
            <a:r>
              <a:rPr lang="cs-CZ" dirty="0" smtClean="0"/>
              <a:t>(+</a:t>
            </a:r>
            <a:r>
              <a:rPr lang="cs-CZ" dirty="0"/>
              <a:t>420) 517 334 304</a:t>
            </a:r>
            <a:br>
              <a:rPr lang="cs-CZ" dirty="0"/>
            </a:br>
            <a:r>
              <a:rPr lang="cs-CZ" b="1" dirty="0">
                <a:solidFill>
                  <a:srgbClr val="D9222A"/>
                </a:solidFill>
              </a:rPr>
              <a:t>E </a:t>
            </a:r>
            <a:r>
              <a:rPr lang="cs-CZ" b="1" dirty="0" smtClean="0"/>
              <a:t>     </a:t>
            </a:r>
            <a:r>
              <a:rPr lang="cs-CZ" dirty="0" err="1" smtClean="0"/>
              <a:t>info@staegfacility.cz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>
                <a:solidFill>
                  <a:srgbClr val="D9222A"/>
                </a:solidFill>
              </a:rPr>
              <a:t>W</a:t>
            </a:r>
            <a:r>
              <a:rPr lang="cs-CZ" dirty="0" smtClean="0"/>
              <a:t>     </a:t>
            </a:r>
            <a:r>
              <a:rPr lang="cs-CZ" dirty="0" err="1" smtClean="0"/>
              <a:t>www.staegfacility.cz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8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>
                <a:solidFill>
                  <a:srgbClr val="D9222A"/>
                </a:solidFill>
              </a:rPr>
              <a:t>ISO 9001</a:t>
            </a:r>
            <a:r>
              <a:rPr lang="cs-CZ" dirty="0">
                <a:solidFill>
                  <a:srgbClr val="D9222A"/>
                </a:solidFill>
              </a:rPr>
              <a:t>	</a:t>
            </a:r>
            <a:r>
              <a:rPr lang="cs-CZ" dirty="0"/>
              <a:t>Systém řízení kvality</a:t>
            </a:r>
            <a:br>
              <a:rPr lang="cs-CZ" dirty="0"/>
            </a:br>
            <a:r>
              <a:rPr lang="cs-CZ" b="1" dirty="0">
                <a:solidFill>
                  <a:srgbClr val="D9222A"/>
                </a:solidFill>
              </a:rPr>
              <a:t>ISO 14001</a:t>
            </a:r>
            <a:r>
              <a:rPr lang="cs-CZ" dirty="0">
                <a:solidFill>
                  <a:srgbClr val="D9222A"/>
                </a:solidFill>
              </a:rPr>
              <a:t>	</a:t>
            </a:r>
            <a:r>
              <a:rPr lang="cs-CZ" dirty="0"/>
              <a:t>Systém environmentálního managementu </a:t>
            </a:r>
            <a:br>
              <a:rPr lang="cs-CZ" dirty="0"/>
            </a:br>
            <a:r>
              <a:rPr lang="cs-CZ" b="1" dirty="0">
                <a:solidFill>
                  <a:srgbClr val="D9222A"/>
                </a:solidFill>
              </a:rPr>
              <a:t>ISO 18001</a:t>
            </a:r>
            <a:r>
              <a:rPr lang="cs-CZ" dirty="0">
                <a:solidFill>
                  <a:srgbClr val="D9222A"/>
                </a:solidFill>
              </a:rPr>
              <a:t>	</a:t>
            </a:r>
            <a:r>
              <a:rPr lang="cs-CZ" dirty="0"/>
              <a:t>Systém managementu bezpečnosti a ochrany zdraví při práci </a:t>
            </a:r>
            <a:br>
              <a:rPr lang="cs-CZ" dirty="0"/>
            </a:br>
            <a:r>
              <a:rPr lang="cs-CZ" b="1" dirty="0">
                <a:solidFill>
                  <a:srgbClr val="D9222A"/>
                </a:solidFill>
              </a:rPr>
              <a:t>ISO 27001</a:t>
            </a:r>
            <a:r>
              <a:rPr lang="cs-CZ" dirty="0"/>
              <a:t>	Systém managementu bezpečnosti informací </a:t>
            </a:r>
            <a:br>
              <a:rPr lang="cs-CZ" dirty="0"/>
            </a:br>
            <a:r>
              <a:rPr lang="cs-CZ" b="1" dirty="0">
                <a:solidFill>
                  <a:srgbClr val="D9222A"/>
                </a:solidFill>
              </a:rPr>
              <a:t>NBÚ</a:t>
            </a:r>
            <a:r>
              <a:rPr lang="cs-CZ" dirty="0">
                <a:solidFill>
                  <a:srgbClr val="D9222A"/>
                </a:solidFill>
              </a:rPr>
              <a:t> 	</a:t>
            </a:r>
            <a:r>
              <a:rPr lang="cs-CZ" dirty="0"/>
              <a:t>Bezpečnostní prověrka NBÚ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6911675" y="10043906"/>
            <a:ext cx="288000" cy="28800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704500" y="1764030"/>
            <a:ext cx="13182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800" dirty="0" smtClean="0">
                <a:solidFill>
                  <a:schemeClr val="bg1"/>
                </a:solidFill>
                <a:latin typeface="Saira" charset="0"/>
                <a:ea typeface="Saira" charset="0"/>
                <a:cs typeface="Saira" charset="0"/>
              </a:rPr>
              <a:t>STAEG FACILITY</a:t>
            </a:r>
            <a:endParaRPr lang="cs-CZ" sz="800" dirty="0">
              <a:solidFill>
                <a:schemeClr val="bg1"/>
              </a:solidFill>
              <a:latin typeface="Saira" charset="0"/>
              <a:ea typeface="Saira" charset="0"/>
              <a:cs typeface="Sai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55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/>
          <p:cNvPicPr>
            <a:picLocks noGrp="1" noChangeAspect="1"/>
          </p:cNvPicPr>
          <p:nvPr>
            <p:ph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74" r="40474"/>
          <a:stretch/>
        </p:blipFill>
        <p:spPr>
          <a:xfrm>
            <a:off x="360001" y="360000"/>
            <a:ext cx="6839674" cy="9971906"/>
          </a:xfrm>
        </p:spPr>
      </p:pic>
      <p:sp>
        <p:nvSpPr>
          <p:cNvPr id="8" name="Obdélník 7"/>
          <p:cNvSpPr/>
          <p:nvPr/>
        </p:nvSpPr>
        <p:spPr>
          <a:xfrm>
            <a:off x="360000" y="360001"/>
            <a:ext cx="6839675" cy="9971906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9" name="Skupina 8"/>
          <p:cNvGrpSpPr/>
          <p:nvPr/>
        </p:nvGrpSpPr>
        <p:grpSpPr>
          <a:xfrm>
            <a:off x="360000" y="360000"/>
            <a:ext cx="2586700" cy="2591838"/>
            <a:chOff x="360000" y="360000"/>
            <a:chExt cx="2586700" cy="2591838"/>
          </a:xfrm>
        </p:grpSpPr>
        <p:grpSp>
          <p:nvGrpSpPr>
            <p:cNvPr id="10" name="Skupina 9"/>
            <p:cNvGrpSpPr/>
            <p:nvPr userDrawn="1"/>
          </p:nvGrpSpPr>
          <p:grpSpPr>
            <a:xfrm>
              <a:off x="360000" y="360000"/>
              <a:ext cx="2304000" cy="2304000"/>
              <a:chOff x="2504143" y="920672"/>
              <a:chExt cx="2304000" cy="2304000"/>
            </a:xfrm>
          </p:grpSpPr>
          <p:sp>
            <p:nvSpPr>
              <p:cNvPr id="12" name="Obdélník 11"/>
              <p:cNvSpPr/>
              <p:nvPr userDrawn="1"/>
            </p:nvSpPr>
            <p:spPr>
              <a:xfrm>
                <a:off x="2504143" y="920672"/>
                <a:ext cx="2304000" cy="2304000"/>
              </a:xfrm>
              <a:prstGeom prst="rect">
                <a:avLst/>
              </a:prstGeom>
              <a:solidFill>
                <a:srgbClr val="D922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13" name="Obrázek 12"/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2504143" y="925972"/>
                <a:ext cx="2298700" cy="2298700"/>
              </a:xfrm>
              <a:prstGeom prst="rect">
                <a:avLst/>
              </a:prstGeom>
            </p:spPr>
          </p:pic>
        </p:grpSp>
        <p:sp>
          <p:nvSpPr>
            <p:cNvPr id="11" name="Obdélník 10"/>
            <p:cNvSpPr/>
            <p:nvPr userDrawn="1"/>
          </p:nvSpPr>
          <p:spPr>
            <a:xfrm>
              <a:off x="2658700" y="2663838"/>
              <a:ext cx="288000" cy="288000"/>
            </a:xfrm>
            <a:prstGeom prst="rect">
              <a:avLst/>
            </a:prstGeom>
            <a:solidFill>
              <a:srgbClr val="D922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5" name="TextovéPole 14"/>
          <p:cNvSpPr txBox="1"/>
          <p:nvPr/>
        </p:nvSpPr>
        <p:spPr>
          <a:xfrm>
            <a:off x="932252" y="9928283"/>
            <a:ext cx="19510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i="0" dirty="0" err="1" smtClean="0">
                <a:solidFill>
                  <a:schemeClr val="bg1"/>
                </a:solidFill>
                <a:latin typeface="Saira SemiBold" charset="0"/>
                <a:ea typeface="Saira SemiBold" charset="0"/>
                <a:cs typeface="Saira SemiBold" charset="0"/>
              </a:rPr>
              <a:t>www.staegfacility.cz</a:t>
            </a:r>
            <a:endParaRPr lang="cs-CZ" sz="1100" b="1" i="0" dirty="0">
              <a:solidFill>
                <a:schemeClr val="bg1"/>
              </a:solidFill>
              <a:latin typeface="Saira SemiBold" charset="0"/>
              <a:ea typeface="Saira SemiBold" charset="0"/>
              <a:cs typeface="Saira SemiBold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935029" y="4559543"/>
            <a:ext cx="5735277" cy="2713944"/>
          </a:xfrm>
        </p:spPr>
        <p:txBody>
          <a:bodyPr/>
          <a:lstStyle/>
          <a:p>
            <a:r>
              <a:rPr lang="cs-CZ" sz="4400" dirty="0" smtClean="0"/>
              <a:t>STAEG FACILITY – PARTNER PRO SPRÁVU BUDOV</a:t>
            </a:r>
            <a:br>
              <a:rPr lang="cs-CZ" sz="4400" dirty="0" smtClean="0"/>
            </a:br>
            <a:r>
              <a:rPr lang="cs-CZ" sz="4400" dirty="0" smtClean="0"/>
              <a:t>A VAŠEHO MAJETKU</a:t>
            </a:r>
            <a:endParaRPr lang="cs-CZ" sz="4400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Zajišťujeme trvalou péči s vysokou kvalitou a profesionálním přístupem s efektivním hospodařením.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6911675" y="10043906"/>
            <a:ext cx="288000" cy="28800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>
            <a:off x="704500" y="1764030"/>
            <a:ext cx="13182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800" dirty="0" smtClean="0">
                <a:solidFill>
                  <a:schemeClr val="bg1"/>
                </a:solidFill>
                <a:latin typeface="Saira" charset="0"/>
                <a:ea typeface="Saira" charset="0"/>
                <a:cs typeface="Saira" charset="0"/>
              </a:rPr>
              <a:t>STAEG FACILITY</a:t>
            </a:r>
            <a:endParaRPr lang="cs-CZ" sz="800" dirty="0">
              <a:solidFill>
                <a:schemeClr val="bg1"/>
              </a:solidFill>
              <a:latin typeface="Saira" charset="0"/>
              <a:ea typeface="Saira" charset="0"/>
              <a:cs typeface="Sai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17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479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D9222A"/>
                </a:solidFill>
              </a:rPr>
              <a:t>STAEG FACILITY</a:t>
            </a:r>
            <a:r>
              <a:rPr lang="cs-CZ" dirty="0" smtClean="0"/>
              <a:t> se představuje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990788" y="4641358"/>
            <a:ext cx="4788000" cy="4064361"/>
          </a:xfrm>
        </p:spPr>
        <p:txBody>
          <a:bodyPr/>
          <a:lstStyle/>
          <a:p>
            <a:r>
              <a:rPr lang="cs-CZ" dirty="0"/>
              <a:t>Společnost STAEG </a:t>
            </a:r>
            <a:r>
              <a:rPr lang="cs-CZ" dirty="0" err="1"/>
              <a:t>Facility</a:t>
            </a:r>
            <a:r>
              <a:rPr lang="cs-CZ" dirty="0"/>
              <a:t> je dlouhodobě respektovanou společností v oblasti </a:t>
            </a:r>
            <a:r>
              <a:rPr lang="cs-CZ" dirty="0" err="1"/>
              <a:t>facility</a:t>
            </a:r>
            <a:r>
              <a:rPr lang="cs-CZ" dirty="0"/>
              <a:t> (FM). </a:t>
            </a:r>
            <a:r>
              <a:rPr lang="cs-CZ" dirty="0" smtClean="0"/>
              <a:t>Našim </a:t>
            </a:r>
            <a:r>
              <a:rPr lang="cs-CZ" dirty="0"/>
              <a:t>hlavním cílem je zajistit pro všechny uživatele svěřeného majetku jeho bezproblémový chod a klidné užívání</a:t>
            </a:r>
            <a:r>
              <a:rPr lang="cs-CZ" dirty="0" smtClean="0"/>
              <a:t>.</a:t>
            </a:r>
          </a:p>
          <a:p>
            <a:r>
              <a:rPr lang="cs-CZ" sz="1200" b="1" dirty="0" smtClean="0">
                <a:solidFill>
                  <a:srgbClr val="D9222A"/>
                </a:solidFill>
              </a:rPr>
              <a:t>Naše služby:</a:t>
            </a:r>
          </a:p>
          <a:p>
            <a:pPr marL="171450" indent="-171450">
              <a:lnSpc>
                <a:spcPct val="100000"/>
              </a:lnSpc>
              <a:buFont typeface="Arial" charset="0"/>
              <a:buChar char="•"/>
            </a:pPr>
            <a:r>
              <a:rPr lang="cs-CZ" dirty="0" smtClean="0"/>
              <a:t>Technický </a:t>
            </a:r>
            <a:r>
              <a:rPr lang="cs-CZ" dirty="0" err="1" smtClean="0"/>
              <a:t>facility</a:t>
            </a:r>
            <a:r>
              <a:rPr lang="cs-CZ" dirty="0" smtClean="0"/>
              <a:t> management</a:t>
            </a:r>
          </a:p>
          <a:p>
            <a:pPr marL="171450" indent="-171450">
              <a:lnSpc>
                <a:spcPct val="100000"/>
              </a:lnSpc>
              <a:buFont typeface="Arial" charset="0"/>
              <a:buChar char="•"/>
            </a:pPr>
            <a:r>
              <a:rPr lang="cs-CZ" dirty="0" smtClean="0"/>
              <a:t>Administrativní </a:t>
            </a:r>
            <a:r>
              <a:rPr lang="cs-CZ" dirty="0" err="1" smtClean="0"/>
              <a:t>facility</a:t>
            </a:r>
            <a:r>
              <a:rPr lang="cs-CZ" dirty="0" smtClean="0"/>
              <a:t> management</a:t>
            </a:r>
          </a:p>
          <a:p>
            <a:pPr marL="171450" indent="-171450">
              <a:lnSpc>
                <a:spcPct val="100000"/>
              </a:lnSpc>
              <a:buFont typeface="Arial" charset="0"/>
              <a:buChar char="•"/>
            </a:pPr>
            <a:r>
              <a:rPr lang="cs-CZ" dirty="0" smtClean="0"/>
              <a:t>Infrastrukturální </a:t>
            </a:r>
            <a:r>
              <a:rPr lang="cs-CZ" dirty="0" err="1" smtClean="0"/>
              <a:t>facility</a:t>
            </a:r>
            <a:r>
              <a:rPr lang="cs-CZ" dirty="0" smtClean="0"/>
              <a:t> management</a:t>
            </a:r>
          </a:p>
          <a:p>
            <a:pPr marL="171450" indent="-171450">
              <a:lnSpc>
                <a:spcPct val="100000"/>
              </a:lnSpc>
              <a:buFont typeface="Arial" charset="0"/>
              <a:buChar char="•"/>
            </a:pPr>
            <a:r>
              <a:rPr lang="cs-CZ" dirty="0" smtClean="0"/>
              <a:t>Energetický management</a:t>
            </a:r>
          </a:p>
          <a:p>
            <a:pPr marL="171450" indent="-171450">
              <a:lnSpc>
                <a:spcPct val="100000"/>
              </a:lnSpc>
              <a:buFont typeface="Arial" charset="0"/>
              <a:buChar char="•"/>
            </a:pPr>
            <a:r>
              <a:rPr lang="cs-CZ" dirty="0" err="1" smtClean="0"/>
              <a:t>Property</a:t>
            </a:r>
            <a:r>
              <a:rPr lang="cs-CZ" dirty="0" smtClean="0"/>
              <a:t> management</a:t>
            </a:r>
          </a:p>
          <a:p>
            <a:pPr marL="171450" indent="-171450">
              <a:buFont typeface="Arial" charset="0"/>
              <a:buChar char="•"/>
            </a:pPr>
            <a:endParaRPr lang="cs-CZ" b="1" dirty="0">
              <a:solidFill>
                <a:srgbClr val="D9222A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7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20D97-31B9-CA45-899E-8FF510DD981E}" type="slidenum">
              <a:rPr lang="cs-CZ" smtClean="0"/>
              <a:pPr/>
              <a:t>5</a:t>
            </a:fld>
            <a:r>
              <a:rPr lang="cs-CZ" dirty="0" smtClean="0"/>
              <a:t>/20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307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20D97-31B9-CA45-899E-8FF510DD981E}" type="slidenum">
              <a:rPr lang="cs-CZ" smtClean="0"/>
              <a:pPr/>
              <a:t>6</a:t>
            </a:fld>
            <a:r>
              <a:rPr lang="cs-CZ" smtClean="0"/>
              <a:t>/20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243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20D97-31B9-CA45-899E-8FF510DD981E}" type="slidenum">
              <a:rPr lang="cs-CZ" smtClean="0"/>
              <a:pPr/>
              <a:t>7</a:t>
            </a:fld>
            <a:r>
              <a:rPr lang="cs-CZ" smtClean="0"/>
              <a:t>/20</a:t>
            </a:r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obsah 6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23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20D97-31B9-CA45-899E-8FF510DD981E}" type="slidenum">
              <a:rPr lang="cs-CZ" smtClean="0"/>
              <a:pPr/>
              <a:t>8</a:t>
            </a:fld>
            <a:r>
              <a:rPr lang="cs-CZ" smtClean="0"/>
              <a:t>/20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314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20D97-31B9-CA45-899E-8FF510DD981E}" type="slidenum">
              <a:rPr lang="cs-CZ" smtClean="0"/>
              <a:pPr/>
              <a:t>9</a:t>
            </a:fld>
            <a:r>
              <a:rPr lang="cs-CZ" dirty="0" smtClean="0"/>
              <a:t>/20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340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360</TotalTime>
  <Words>61</Words>
  <Application>Microsoft Macintosh PowerPoint</Application>
  <PresentationFormat>Vlastní</PresentationFormat>
  <Paragraphs>31</Paragraphs>
  <Slides>12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Calibri</vt:lpstr>
      <vt:lpstr>Saira</vt:lpstr>
      <vt:lpstr>Saira SemiBold</vt:lpstr>
      <vt:lpstr>Arial</vt:lpstr>
      <vt:lpstr>Motiv Office</vt:lpstr>
      <vt:lpstr>Prezentace aplikace PowerPoint</vt:lpstr>
      <vt:lpstr>STAEG FACILITY – PARTNER PRO SPRÁVU BUDOV A VAŠEHO MAJETKU</vt:lpstr>
      <vt:lpstr>Prezentace aplikace PowerPoint</vt:lpstr>
      <vt:lpstr>STAEG FACILITY se představuje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 Microsoft Office</dc:creator>
  <cp:lastModifiedBy>Uživatel Microsoft Office</cp:lastModifiedBy>
  <cp:revision>44</cp:revision>
  <dcterms:created xsi:type="dcterms:W3CDTF">2020-10-08T12:41:15Z</dcterms:created>
  <dcterms:modified xsi:type="dcterms:W3CDTF">2020-11-18T10:01:45Z</dcterms:modified>
</cp:coreProperties>
</file>